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40" r:id="rId1"/>
  </p:sldMasterIdLst>
  <p:notesMasterIdLst>
    <p:notesMasterId r:id="rId20"/>
  </p:notesMasterIdLst>
  <p:handoutMasterIdLst>
    <p:handoutMasterId r:id="rId21"/>
  </p:handoutMasterIdLst>
  <p:sldIdLst>
    <p:sldId id="256" r:id="rId2"/>
    <p:sldId id="384" r:id="rId3"/>
    <p:sldId id="354" r:id="rId4"/>
    <p:sldId id="385" r:id="rId5"/>
    <p:sldId id="386" r:id="rId6"/>
    <p:sldId id="392" r:id="rId7"/>
    <p:sldId id="393" r:id="rId8"/>
    <p:sldId id="355" r:id="rId9"/>
    <p:sldId id="364" r:id="rId10"/>
    <p:sldId id="387" r:id="rId11"/>
    <p:sldId id="388" r:id="rId12"/>
    <p:sldId id="389" r:id="rId13"/>
    <p:sldId id="390" r:id="rId14"/>
    <p:sldId id="309" r:id="rId15"/>
    <p:sldId id="394" r:id="rId16"/>
    <p:sldId id="395" r:id="rId17"/>
    <p:sldId id="383" r:id="rId18"/>
    <p:sldId id="271" r:id="rId19"/>
  </p:sldIdLst>
  <p:sldSz cx="9144000" cy="6858000" type="screen4x3"/>
  <p:notesSz cx="6797675" cy="9926638"/>
  <p:defaultTextStyle>
    <a:defPPr>
      <a:defRPr lang="lt-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uksė Duksienė" initials="AD" lastIdx="0"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Vidutinis stilius 2 – paryškinima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eminis stilius 1 – paryškinimas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Be stiliaus, be tinklelio">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Be stiliaus, lentelės tinklelis">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66" d="100"/>
          <a:sy n="66" d="100"/>
        </p:scale>
        <p:origin x="-1930" y="-739"/>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Antraštės vietos rezervavimo ženklas 1"/>
          <p:cNvSpPr>
            <a:spLocks noGrp="1"/>
          </p:cNvSpPr>
          <p:nvPr>
            <p:ph type="hdr" sz="quarter"/>
          </p:nvPr>
        </p:nvSpPr>
        <p:spPr>
          <a:xfrm>
            <a:off x="0" y="0"/>
            <a:ext cx="2945659" cy="496332"/>
          </a:xfrm>
          <a:prstGeom prst="rect">
            <a:avLst/>
          </a:prstGeom>
        </p:spPr>
        <p:txBody>
          <a:bodyPr vert="horz" lIns="91568" tIns="45784" rIns="91568" bIns="45784" rtlCol="0"/>
          <a:lstStyle>
            <a:lvl1pPr algn="l">
              <a:defRPr sz="1200"/>
            </a:lvl1pPr>
          </a:lstStyle>
          <a:p>
            <a:endParaRPr lang="lt-LT"/>
          </a:p>
        </p:txBody>
      </p:sp>
      <p:sp>
        <p:nvSpPr>
          <p:cNvPr id="3" name="Datos vietos rezervavimo ženklas 2"/>
          <p:cNvSpPr>
            <a:spLocks noGrp="1"/>
          </p:cNvSpPr>
          <p:nvPr>
            <p:ph type="dt" sz="quarter" idx="1"/>
          </p:nvPr>
        </p:nvSpPr>
        <p:spPr>
          <a:xfrm>
            <a:off x="3850445" y="0"/>
            <a:ext cx="2945659" cy="496332"/>
          </a:xfrm>
          <a:prstGeom prst="rect">
            <a:avLst/>
          </a:prstGeom>
        </p:spPr>
        <p:txBody>
          <a:bodyPr vert="horz" lIns="91568" tIns="45784" rIns="91568" bIns="45784" rtlCol="0"/>
          <a:lstStyle>
            <a:lvl1pPr algn="r">
              <a:defRPr sz="1200"/>
            </a:lvl1pPr>
          </a:lstStyle>
          <a:p>
            <a:fld id="{CBB9936F-BDFF-4F80-A703-D0A21A5E1B2F}" type="datetimeFigureOut">
              <a:rPr lang="lt-LT" smtClean="0"/>
              <a:t>2017.04.18</a:t>
            </a:fld>
            <a:endParaRPr lang="en-GB"/>
          </a:p>
        </p:txBody>
      </p:sp>
      <p:sp>
        <p:nvSpPr>
          <p:cNvPr id="4" name="Poraštės vietos rezervavimo ženklas 3"/>
          <p:cNvSpPr>
            <a:spLocks noGrp="1"/>
          </p:cNvSpPr>
          <p:nvPr>
            <p:ph type="ftr" sz="quarter" idx="2"/>
          </p:nvPr>
        </p:nvSpPr>
        <p:spPr>
          <a:xfrm>
            <a:off x="0" y="9428583"/>
            <a:ext cx="2945659" cy="496332"/>
          </a:xfrm>
          <a:prstGeom prst="rect">
            <a:avLst/>
          </a:prstGeom>
        </p:spPr>
        <p:txBody>
          <a:bodyPr vert="horz" lIns="91568" tIns="45784" rIns="91568" bIns="45784" rtlCol="0" anchor="b"/>
          <a:lstStyle>
            <a:lvl1pPr algn="l">
              <a:defRPr sz="1200"/>
            </a:lvl1pPr>
          </a:lstStyle>
          <a:p>
            <a:endParaRPr lang="lt-LT"/>
          </a:p>
        </p:txBody>
      </p:sp>
      <p:sp>
        <p:nvSpPr>
          <p:cNvPr id="5" name="Skaidrės numerio vietos rezervavimo ženklas 4"/>
          <p:cNvSpPr>
            <a:spLocks noGrp="1"/>
          </p:cNvSpPr>
          <p:nvPr>
            <p:ph type="sldNum" sz="quarter" idx="3"/>
          </p:nvPr>
        </p:nvSpPr>
        <p:spPr>
          <a:xfrm>
            <a:off x="3850445" y="9428583"/>
            <a:ext cx="2945659" cy="496332"/>
          </a:xfrm>
          <a:prstGeom prst="rect">
            <a:avLst/>
          </a:prstGeom>
        </p:spPr>
        <p:txBody>
          <a:bodyPr vert="horz" lIns="91568" tIns="45784" rIns="91568" bIns="45784" rtlCol="0" anchor="b"/>
          <a:lstStyle>
            <a:lvl1pPr algn="r">
              <a:defRPr sz="1200"/>
            </a:lvl1pPr>
          </a:lstStyle>
          <a:p>
            <a:fld id="{44A29032-B27D-4392-A2B1-8AB90AD7CEFB}" type="slidenum">
              <a:rPr lang="lt-LT" smtClean="0"/>
              <a:t>‹#›</a:t>
            </a:fld>
            <a:endParaRPr lang="en-GB"/>
          </a:p>
        </p:txBody>
      </p:sp>
    </p:spTree>
    <p:extLst>
      <p:ext uri="{BB962C8B-B14F-4D97-AF65-F5344CB8AC3E}">
        <p14:creationId xmlns:p14="http://schemas.microsoft.com/office/powerpoint/2010/main" val="26678664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Antraštės vietos rezervavimo ženklas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lt-LT"/>
          </a:p>
        </p:txBody>
      </p:sp>
      <p:sp>
        <p:nvSpPr>
          <p:cNvPr id="3" name="Datos vietos rezervavimo ženklas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4769CC33-3E9E-4B5B-A00D-AC3C580BE54D}" type="datetimeFigureOut">
              <a:rPr lang="lt-LT" smtClean="0"/>
              <a:t>2017.04.18</a:t>
            </a:fld>
            <a:endParaRPr lang="en-GB"/>
          </a:p>
        </p:txBody>
      </p:sp>
      <p:sp>
        <p:nvSpPr>
          <p:cNvPr id="4" name="Skaidrės vaizdo vietos rezervavimo ženklas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lt-LT"/>
          </a:p>
        </p:txBody>
      </p:sp>
      <p:sp>
        <p:nvSpPr>
          <p:cNvPr id="5" name="Pastabų vietos rezervavimo ženklas 4"/>
          <p:cNvSpPr>
            <a:spLocks noGrp="1"/>
          </p:cNvSpPr>
          <p:nvPr>
            <p:ph type="body" sz="quarter" idx="3"/>
          </p:nvPr>
        </p:nvSpPr>
        <p:spPr>
          <a:xfrm>
            <a:off x="679450" y="4714875"/>
            <a:ext cx="5438775" cy="4467225"/>
          </a:xfrm>
          <a:prstGeom prst="rect">
            <a:avLst/>
          </a:prstGeom>
        </p:spPr>
        <p:txBody>
          <a:bodyPr vert="horz" lIns="91440" tIns="45720" rIns="91440" bIns="45720" rtlCol="0"/>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6" name="Poraštės vietos rezervavimo ženklas 5"/>
          <p:cNvSpPr>
            <a:spLocks noGrp="1"/>
          </p:cNvSpPr>
          <p:nvPr>
            <p:ph type="ftr" sz="quarter" idx="4"/>
          </p:nvPr>
        </p:nvSpPr>
        <p:spPr>
          <a:xfrm>
            <a:off x="0" y="9428163"/>
            <a:ext cx="2946400" cy="496887"/>
          </a:xfrm>
          <a:prstGeom prst="rect">
            <a:avLst/>
          </a:prstGeom>
        </p:spPr>
        <p:txBody>
          <a:bodyPr vert="horz" lIns="91440" tIns="45720" rIns="91440" bIns="45720" rtlCol="0" anchor="b"/>
          <a:lstStyle>
            <a:lvl1pPr algn="l">
              <a:defRPr sz="1200"/>
            </a:lvl1pPr>
          </a:lstStyle>
          <a:p>
            <a:endParaRPr lang="lt-LT"/>
          </a:p>
        </p:txBody>
      </p:sp>
      <p:sp>
        <p:nvSpPr>
          <p:cNvPr id="7" name="Skaidrės numerio vietos rezervavimo ženklas 6"/>
          <p:cNvSpPr>
            <a:spLocks noGrp="1"/>
          </p:cNvSpPr>
          <p:nvPr>
            <p:ph type="sldNum" sz="quarter" idx="5"/>
          </p:nvPr>
        </p:nvSpPr>
        <p:spPr>
          <a:xfrm>
            <a:off x="3849688" y="9428163"/>
            <a:ext cx="2946400" cy="496887"/>
          </a:xfrm>
          <a:prstGeom prst="rect">
            <a:avLst/>
          </a:prstGeom>
        </p:spPr>
        <p:txBody>
          <a:bodyPr vert="horz" lIns="91440" tIns="45720" rIns="91440" bIns="45720" rtlCol="0" anchor="b"/>
          <a:lstStyle>
            <a:lvl1pPr algn="r">
              <a:defRPr sz="1200"/>
            </a:lvl1pPr>
          </a:lstStyle>
          <a:p>
            <a:fld id="{6C44D368-86E1-42FA-A2A1-9F659EAE6227}" type="slidenum">
              <a:rPr lang="lt-LT" smtClean="0"/>
              <a:t>‹#›</a:t>
            </a:fld>
            <a:endParaRPr lang="en-GB"/>
          </a:p>
        </p:txBody>
      </p:sp>
    </p:spTree>
    <p:extLst>
      <p:ext uri="{BB962C8B-B14F-4D97-AF65-F5344CB8AC3E}">
        <p14:creationId xmlns:p14="http://schemas.microsoft.com/office/powerpoint/2010/main" val="27638387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lt-LT"/>
          </a:p>
        </p:txBody>
      </p:sp>
      <p:sp>
        <p:nvSpPr>
          <p:cNvPr id="4" name="Skaidrės numerio vietos rezervavimo ženklas 3"/>
          <p:cNvSpPr>
            <a:spLocks noGrp="1"/>
          </p:cNvSpPr>
          <p:nvPr>
            <p:ph type="sldNum" sz="quarter" idx="10"/>
          </p:nvPr>
        </p:nvSpPr>
        <p:spPr/>
        <p:txBody>
          <a:bodyPr/>
          <a:lstStyle/>
          <a:p>
            <a:fld id="{6C44D368-86E1-42FA-A2A1-9F659EAE6227}" type="slidenum">
              <a:rPr lang="lt-LT" smtClean="0"/>
              <a:t>14</a:t>
            </a:fld>
            <a:endParaRPr lang="en-GB"/>
          </a:p>
        </p:txBody>
      </p:sp>
    </p:spTree>
    <p:extLst>
      <p:ext uri="{BB962C8B-B14F-4D97-AF65-F5344CB8AC3E}">
        <p14:creationId xmlns:p14="http://schemas.microsoft.com/office/powerpoint/2010/main" val="36473395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lt-LT"/>
          </a:p>
        </p:txBody>
      </p:sp>
      <p:sp>
        <p:nvSpPr>
          <p:cNvPr id="4" name="Skaidrės numerio vietos rezervavimo ženklas 3"/>
          <p:cNvSpPr>
            <a:spLocks noGrp="1"/>
          </p:cNvSpPr>
          <p:nvPr>
            <p:ph type="sldNum" sz="quarter" idx="10"/>
          </p:nvPr>
        </p:nvSpPr>
        <p:spPr/>
        <p:txBody>
          <a:bodyPr/>
          <a:lstStyle/>
          <a:p>
            <a:fld id="{6C44D368-86E1-42FA-A2A1-9F659EAE6227}" type="slidenum">
              <a:rPr lang="lt-LT" smtClean="0"/>
              <a:t>15</a:t>
            </a:fld>
            <a:endParaRPr lang="en-GB"/>
          </a:p>
        </p:txBody>
      </p:sp>
    </p:spTree>
    <p:extLst>
      <p:ext uri="{BB962C8B-B14F-4D97-AF65-F5344CB8AC3E}">
        <p14:creationId xmlns:p14="http://schemas.microsoft.com/office/powerpoint/2010/main" val="36473395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Pavadinimo skaidrė">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lt-LT" smtClean="0"/>
              <a:t>Spustelėję redag. ruoš. pavad. stilių</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lt-LT" smtClean="0"/>
              <a:t>Spustelėję redag. ruoš. paantrš. stilių</a:t>
            </a:r>
            <a:endParaRPr lang="en-US" dirty="0"/>
          </a:p>
        </p:txBody>
      </p:sp>
      <p:sp>
        <p:nvSpPr>
          <p:cNvPr id="4" name="Date Placeholder 3"/>
          <p:cNvSpPr>
            <a:spLocks noGrp="1"/>
          </p:cNvSpPr>
          <p:nvPr>
            <p:ph type="dt" sz="half" idx="10"/>
          </p:nvPr>
        </p:nvSpPr>
        <p:spPr/>
        <p:txBody>
          <a:bodyPr/>
          <a:lstStyle/>
          <a:p>
            <a:fld id="{D84AC946-297D-4260-A112-783D4D0FB9F4}" type="datetime1">
              <a:rPr lang="lt-LT" smtClean="0"/>
              <a:t>2017.04.18</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DF14060C-8686-418E-A078-3A9B6B55B877}" type="slidenum">
              <a:rPr lang="lt-LT" smtClean="0"/>
              <a:t>‹#›</a:t>
            </a:fld>
            <a:endParaRPr lang="lt-L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Pavadinimas ir vertikalus teksta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smtClean="0"/>
              <a:t>Spustelėję redag. ruoš. pavad. stilių</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en-US"/>
          </a:p>
        </p:txBody>
      </p:sp>
      <p:sp>
        <p:nvSpPr>
          <p:cNvPr id="4" name="Date Placeholder 3"/>
          <p:cNvSpPr>
            <a:spLocks noGrp="1"/>
          </p:cNvSpPr>
          <p:nvPr>
            <p:ph type="dt" sz="half" idx="10"/>
          </p:nvPr>
        </p:nvSpPr>
        <p:spPr/>
        <p:txBody>
          <a:bodyPr/>
          <a:lstStyle/>
          <a:p>
            <a:fld id="{79F0563E-5B69-4ABE-A65D-EE66ACB47216}" type="datetime1">
              <a:rPr lang="lt-LT" smtClean="0"/>
              <a:t>2017.04.18</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DF14060C-8686-418E-A078-3A9B6B55B877}" type="slidenum">
              <a:rPr lang="lt-LT" smtClean="0"/>
              <a:t>‹#›</a:t>
            </a:fld>
            <a:endParaRPr lang="lt-L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kalus pavadinimas ir tekstas">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EEEC684C-D58C-4B2B-970E-25C08B888B55}" type="datetime1">
              <a:rPr lang="lt-LT" smtClean="0"/>
              <a:t>2017.04.18</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DF14060C-8686-418E-A078-3A9B6B55B877}" type="slidenum">
              <a:rPr lang="lt-LT" smtClean="0"/>
              <a:t>‹#›</a:t>
            </a:fld>
            <a:endParaRPr lang="lt-LT"/>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lt-LT" smtClean="0"/>
              <a:t>Spustelėję redag. ruoš. pavad. stilių</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Pavadinimas ir turinys">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en-US"/>
          </a:p>
        </p:txBody>
      </p:sp>
      <p:sp>
        <p:nvSpPr>
          <p:cNvPr id="4" name="Date Placeholder 3"/>
          <p:cNvSpPr>
            <a:spLocks noGrp="1"/>
          </p:cNvSpPr>
          <p:nvPr>
            <p:ph type="dt" sz="half" idx="10"/>
          </p:nvPr>
        </p:nvSpPr>
        <p:spPr/>
        <p:txBody>
          <a:bodyPr/>
          <a:lstStyle/>
          <a:p>
            <a:fld id="{22A685AA-0A58-4F70-9344-FBA0CC39EE57}" type="datetime1">
              <a:rPr lang="lt-LT" smtClean="0"/>
              <a:t>2017.04.18</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DF14060C-8686-418E-A078-3A9B6B55B877}" type="slidenum">
              <a:rPr lang="lt-LT" smtClean="0"/>
              <a:t>‹#›</a:t>
            </a:fld>
            <a:endParaRPr lang="lt-LT"/>
          </a:p>
        </p:txBody>
      </p:sp>
      <p:sp>
        <p:nvSpPr>
          <p:cNvPr id="7" name="Title 6"/>
          <p:cNvSpPr>
            <a:spLocks noGrp="1"/>
          </p:cNvSpPr>
          <p:nvPr>
            <p:ph type="title"/>
          </p:nvPr>
        </p:nvSpPr>
        <p:spPr/>
        <p:txBody>
          <a:bodyPr/>
          <a:lstStyle/>
          <a:p>
            <a:r>
              <a:rPr lang="lt-LT" smtClean="0"/>
              <a:t>Spustelėję redag. ruoš. pavad. stilių</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kcijos antraštė">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lt-LT" smtClean="0"/>
              <a:t>Spustelėję redag. ruoš. pavad. stilių</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lt-LT" smtClean="0"/>
              <a:t>Spustelėję redag. ruoš. teksto stilių</a:t>
            </a:r>
          </a:p>
        </p:txBody>
      </p:sp>
      <p:sp>
        <p:nvSpPr>
          <p:cNvPr id="4" name="Date Placeholder 3"/>
          <p:cNvSpPr>
            <a:spLocks noGrp="1"/>
          </p:cNvSpPr>
          <p:nvPr>
            <p:ph type="dt" sz="half" idx="10"/>
          </p:nvPr>
        </p:nvSpPr>
        <p:spPr/>
        <p:txBody>
          <a:bodyPr/>
          <a:lstStyle/>
          <a:p>
            <a:fld id="{FDF00709-46C8-4359-BB1D-85009F304D3C}" type="datetime1">
              <a:rPr lang="lt-LT" smtClean="0"/>
              <a:t>2017.04.18</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DF14060C-8686-418E-A078-3A9B6B55B877}" type="slidenum">
              <a:rPr lang="lt-LT" smtClean="0"/>
              <a:t>‹#›</a:t>
            </a:fld>
            <a:endParaRPr lang="lt-L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 turinia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smtClean="0"/>
              <a:t>Spustelėję redag. ruoš. pavad. stilių</a:t>
            </a:r>
            <a:endParaRPr lang="en-US"/>
          </a:p>
        </p:txBody>
      </p:sp>
      <p:sp>
        <p:nvSpPr>
          <p:cNvPr id="5" name="Date Placeholder 4"/>
          <p:cNvSpPr>
            <a:spLocks noGrp="1"/>
          </p:cNvSpPr>
          <p:nvPr>
            <p:ph type="dt" sz="half" idx="10"/>
          </p:nvPr>
        </p:nvSpPr>
        <p:spPr/>
        <p:txBody>
          <a:bodyPr/>
          <a:lstStyle/>
          <a:p>
            <a:fld id="{8786CD61-23E9-4B90-88E4-AFF1384DCF27}" type="datetime1">
              <a:rPr lang="lt-LT" smtClean="0"/>
              <a:t>2017.04.18</a:t>
            </a:fld>
            <a:endParaRPr lang="lt-LT"/>
          </a:p>
        </p:txBody>
      </p:sp>
      <p:sp>
        <p:nvSpPr>
          <p:cNvPr id="6" name="Footer Placeholder 5"/>
          <p:cNvSpPr>
            <a:spLocks noGrp="1"/>
          </p:cNvSpPr>
          <p:nvPr>
            <p:ph type="ftr" sz="quarter" idx="11"/>
          </p:nvPr>
        </p:nvSpPr>
        <p:spPr/>
        <p:txBody>
          <a:bodyPr/>
          <a:lstStyle/>
          <a:p>
            <a:endParaRPr lang="lt-LT"/>
          </a:p>
        </p:txBody>
      </p:sp>
      <p:sp>
        <p:nvSpPr>
          <p:cNvPr id="7" name="Slide Number Placeholder 6"/>
          <p:cNvSpPr>
            <a:spLocks noGrp="1"/>
          </p:cNvSpPr>
          <p:nvPr>
            <p:ph type="sldNum" sz="quarter" idx="12"/>
          </p:nvPr>
        </p:nvSpPr>
        <p:spPr/>
        <p:txBody>
          <a:bodyPr/>
          <a:lstStyle/>
          <a:p>
            <a:fld id="{DF14060C-8686-418E-A078-3A9B6B55B877}" type="slidenum">
              <a:rPr lang="lt-LT" smtClean="0"/>
              <a:t>‹#›</a:t>
            </a:fld>
            <a:endParaRPr lang="lt-LT"/>
          </a:p>
        </p:txBody>
      </p:sp>
      <p:sp>
        <p:nvSpPr>
          <p:cNvPr id="9" name="Content Placeholder 8"/>
          <p:cNvSpPr>
            <a:spLocks noGrp="1"/>
          </p:cNvSpPr>
          <p:nvPr>
            <p:ph sz="quarter" idx="13"/>
          </p:nvPr>
        </p:nvSpPr>
        <p:spPr>
          <a:xfrm>
            <a:off x="676655" y="2679192"/>
            <a:ext cx="3822192" cy="3447288"/>
          </a:xfrm>
        </p:spPr>
        <p:txBody>
          <a:body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Lyginima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lt-LT" smtClean="0"/>
              <a:t>Spustelėję redag. ruoš. pavad. stilių</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lt-LT" smtClean="0"/>
              <a:t>Spustelėję redag. ruoš. teksto stilių</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lt-LT" smtClean="0"/>
              <a:t>Spustelėję redag. ruoš. teksto stilių</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en-US" dirty="0"/>
          </a:p>
        </p:txBody>
      </p:sp>
      <p:sp>
        <p:nvSpPr>
          <p:cNvPr id="7" name="Date Placeholder 6"/>
          <p:cNvSpPr>
            <a:spLocks noGrp="1"/>
          </p:cNvSpPr>
          <p:nvPr>
            <p:ph type="dt" sz="half" idx="10"/>
          </p:nvPr>
        </p:nvSpPr>
        <p:spPr/>
        <p:txBody>
          <a:bodyPr/>
          <a:lstStyle/>
          <a:p>
            <a:fld id="{89B9B8F7-A1B4-4E90-98D1-D7195FF628FD}" type="datetime1">
              <a:rPr lang="lt-LT" smtClean="0"/>
              <a:t>2017.04.18</a:t>
            </a:fld>
            <a:endParaRPr lang="lt-LT"/>
          </a:p>
        </p:txBody>
      </p:sp>
      <p:sp>
        <p:nvSpPr>
          <p:cNvPr id="8" name="Footer Placeholder 7"/>
          <p:cNvSpPr>
            <a:spLocks noGrp="1"/>
          </p:cNvSpPr>
          <p:nvPr>
            <p:ph type="ftr" sz="quarter" idx="11"/>
          </p:nvPr>
        </p:nvSpPr>
        <p:spPr/>
        <p:txBody>
          <a:bodyPr/>
          <a:lstStyle/>
          <a:p>
            <a:endParaRPr lang="lt-LT"/>
          </a:p>
        </p:txBody>
      </p:sp>
      <p:sp>
        <p:nvSpPr>
          <p:cNvPr id="9" name="Slide Number Placeholder 8"/>
          <p:cNvSpPr>
            <a:spLocks noGrp="1"/>
          </p:cNvSpPr>
          <p:nvPr>
            <p:ph type="sldNum" sz="quarter" idx="12"/>
          </p:nvPr>
        </p:nvSpPr>
        <p:spPr/>
        <p:txBody>
          <a:bodyPr/>
          <a:lstStyle/>
          <a:p>
            <a:fld id="{DF14060C-8686-418E-A078-3A9B6B55B877}" type="slidenum">
              <a:rPr lang="lt-LT" smtClean="0"/>
              <a:t>‹#›</a:t>
            </a:fld>
            <a:endParaRPr lang="lt-L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k pavadinima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smtClean="0"/>
              <a:t>Spustelėję redag. ruoš. pavad. stilių</a:t>
            </a:r>
            <a:endParaRPr lang="en-US"/>
          </a:p>
        </p:txBody>
      </p:sp>
      <p:sp>
        <p:nvSpPr>
          <p:cNvPr id="3" name="Date Placeholder 2"/>
          <p:cNvSpPr>
            <a:spLocks noGrp="1"/>
          </p:cNvSpPr>
          <p:nvPr>
            <p:ph type="dt" sz="half" idx="10"/>
          </p:nvPr>
        </p:nvSpPr>
        <p:spPr/>
        <p:txBody>
          <a:bodyPr/>
          <a:lstStyle/>
          <a:p>
            <a:fld id="{79CBCF8F-BA9D-40EC-BC7B-4E66A741ADDF}" type="datetime1">
              <a:rPr lang="lt-LT" smtClean="0"/>
              <a:t>2017.04.18</a:t>
            </a:fld>
            <a:endParaRPr lang="lt-LT"/>
          </a:p>
        </p:txBody>
      </p:sp>
      <p:sp>
        <p:nvSpPr>
          <p:cNvPr id="4" name="Footer Placeholder 3"/>
          <p:cNvSpPr>
            <a:spLocks noGrp="1"/>
          </p:cNvSpPr>
          <p:nvPr>
            <p:ph type="ftr" sz="quarter" idx="11"/>
          </p:nvPr>
        </p:nvSpPr>
        <p:spPr/>
        <p:txBody>
          <a:bodyPr/>
          <a:lstStyle/>
          <a:p>
            <a:endParaRPr lang="lt-LT"/>
          </a:p>
        </p:txBody>
      </p:sp>
      <p:sp>
        <p:nvSpPr>
          <p:cNvPr id="5" name="Slide Number Placeholder 4"/>
          <p:cNvSpPr>
            <a:spLocks noGrp="1"/>
          </p:cNvSpPr>
          <p:nvPr>
            <p:ph type="sldNum" sz="quarter" idx="12"/>
          </p:nvPr>
        </p:nvSpPr>
        <p:spPr/>
        <p:txBody>
          <a:bodyPr/>
          <a:lstStyle/>
          <a:p>
            <a:fld id="{DF14060C-8686-418E-A078-3A9B6B55B877}" type="slidenum">
              <a:rPr lang="lt-LT" smtClean="0"/>
              <a:t>‹#›</a:t>
            </a:fld>
            <a:endParaRPr lang="lt-L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Tuščia">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0E4C7B67-6A4F-4EA1-851E-31149F4EE4C7}" type="datetime1">
              <a:rPr lang="lt-LT" smtClean="0"/>
              <a:t>2017.04.18</a:t>
            </a:fld>
            <a:endParaRPr lang="lt-LT"/>
          </a:p>
        </p:txBody>
      </p:sp>
      <p:sp>
        <p:nvSpPr>
          <p:cNvPr id="3" name="Footer Placeholder 2"/>
          <p:cNvSpPr>
            <a:spLocks noGrp="1"/>
          </p:cNvSpPr>
          <p:nvPr>
            <p:ph type="ftr" sz="quarter" idx="11"/>
          </p:nvPr>
        </p:nvSpPr>
        <p:spPr/>
        <p:txBody>
          <a:bodyPr/>
          <a:lstStyle/>
          <a:p>
            <a:endParaRPr lang="lt-LT"/>
          </a:p>
        </p:txBody>
      </p:sp>
      <p:sp>
        <p:nvSpPr>
          <p:cNvPr id="4" name="Slide Number Placeholder 3"/>
          <p:cNvSpPr>
            <a:spLocks noGrp="1"/>
          </p:cNvSpPr>
          <p:nvPr>
            <p:ph type="sldNum" sz="quarter" idx="12"/>
          </p:nvPr>
        </p:nvSpPr>
        <p:spPr/>
        <p:txBody>
          <a:bodyPr/>
          <a:lstStyle/>
          <a:p>
            <a:fld id="{DF14060C-8686-418E-A078-3A9B6B55B877}" type="slidenum">
              <a:rPr lang="lt-LT" smtClean="0"/>
              <a:t>‹#›</a:t>
            </a:fld>
            <a:endParaRPr lang="lt-L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Turinys ir antraštė">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8A794246-7441-40B5-9CD2-F6CB35DA1E13}" type="datetime1">
              <a:rPr lang="lt-LT" smtClean="0"/>
              <a:t>2017.04.18</a:t>
            </a:fld>
            <a:endParaRPr lang="lt-LT"/>
          </a:p>
        </p:txBody>
      </p:sp>
      <p:sp>
        <p:nvSpPr>
          <p:cNvPr id="6" name="Footer Placeholder 5"/>
          <p:cNvSpPr>
            <a:spLocks noGrp="1"/>
          </p:cNvSpPr>
          <p:nvPr>
            <p:ph type="ftr" sz="quarter" idx="11"/>
          </p:nvPr>
        </p:nvSpPr>
        <p:spPr/>
        <p:txBody>
          <a:bodyPr/>
          <a:lstStyle/>
          <a:p>
            <a:endParaRPr lang="lt-LT"/>
          </a:p>
        </p:txBody>
      </p:sp>
      <p:sp>
        <p:nvSpPr>
          <p:cNvPr id="7" name="Slide Number Placeholder 6"/>
          <p:cNvSpPr>
            <a:spLocks noGrp="1"/>
          </p:cNvSpPr>
          <p:nvPr>
            <p:ph type="sldNum" sz="quarter" idx="12"/>
          </p:nvPr>
        </p:nvSpPr>
        <p:spPr/>
        <p:txBody>
          <a:bodyPr/>
          <a:lstStyle/>
          <a:p>
            <a:fld id="{DF14060C-8686-418E-A078-3A9B6B55B877}" type="slidenum">
              <a:rPr lang="lt-LT" smtClean="0"/>
              <a:t>‹#›</a:t>
            </a:fld>
            <a:endParaRPr lang="lt-LT"/>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lt-LT" smtClean="0"/>
              <a:t>Spustelėję redag. ruoš. teksto stilių</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lt-LT" smtClean="0"/>
              <a:t>Spustelėję redag. ruoš. pavad. stilių</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aveikslėlis ir antraštė">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lt-LT" smtClean="0"/>
              <a:t>Spustelėję redag. ruoš. pavad. stilių</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lt-LT" smtClean="0"/>
              <a:t>Spustelėję redag. ruoš. teksto stilių</a:t>
            </a:r>
          </a:p>
        </p:txBody>
      </p:sp>
      <p:sp>
        <p:nvSpPr>
          <p:cNvPr id="5" name="Date Placeholder 4"/>
          <p:cNvSpPr>
            <a:spLocks noGrp="1"/>
          </p:cNvSpPr>
          <p:nvPr>
            <p:ph type="dt" sz="half" idx="10"/>
          </p:nvPr>
        </p:nvSpPr>
        <p:spPr/>
        <p:txBody>
          <a:bodyPr/>
          <a:lstStyle/>
          <a:p>
            <a:fld id="{E7460900-A24E-48BA-9EA6-38CF1CC4F4B1}" type="datetime1">
              <a:rPr lang="lt-LT" smtClean="0"/>
              <a:t>2017.04.18</a:t>
            </a:fld>
            <a:endParaRPr lang="lt-LT"/>
          </a:p>
        </p:txBody>
      </p:sp>
      <p:sp>
        <p:nvSpPr>
          <p:cNvPr id="6" name="Footer Placeholder 5"/>
          <p:cNvSpPr>
            <a:spLocks noGrp="1"/>
          </p:cNvSpPr>
          <p:nvPr>
            <p:ph type="ftr" sz="quarter" idx="11"/>
          </p:nvPr>
        </p:nvSpPr>
        <p:spPr/>
        <p:txBody>
          <a:bodyPr/>
          <a:lstStyle/>
          <a:p>
            <a:endParaRPr lang="lt-LT"/>
          </a:p>
        </p:txBody>
      </p:sp>
      <p:sp>
        <p:nvSpPr>
          <p:cNvPr id="7" name="Slide Number Placeholder 6"/>
          <p:cNvSpPr>
            <a:spLocks noGrp="1"/>
          </p:cNvSpPr>
          <p:nvPr>
            <p:ph type="sldNum" sz="quarter" idx="12"/>
          </p:nvPr>
        </p:nvSpPr>
        <p:spPr/>
        <p:txBody>
          <a:bodyPr/>
          <a:lstStyle/>
          <a:p>
            <a:fld id="{DF14060C-8686-418E-A078-3A9B6B55B877}" type="slidenum">
              <a:rPr lang="lt-LT" smtClean="0"/>
              <a:t>‹#›</a:t>
            </a:fld>
            <a:endParaRPr lang="lt-LT"/>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lt-LT" smtClean="0"/>
              <a:t>Spustelėkite piktogr. norėdami įtraukti pav.</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lt-LT" smtClean="0"/>
              <a:t>Spustelėję redag. ruoš. pavad. stilių</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B20E7D43-5D80-4BE9-8B9C-B541F544D71F}" type="datetime1">
              <a:rPr lang="lt-LT" smtClean="0"/>
              <a:t>2017.04.18</a:t>
            </a:fld>
            <a:endParaRPr lang="lt-LT"/>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lt-LT"/>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DF14060C-8686-418E-A078-3A9B6B55B877}" type="slidenum">
              <a:rPr lang="lt-LT" smtClean="0"/>
              <a:t>‹#›</a:t>
            </a:fld>
            <a:endParaRPr lang="lt-LT"/>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en-US" dirty="0"/>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hdr="0" ftr="0" dt="0"/>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hyperlink" Target="http://www.socmin.lt/lt/es-parama/europos-pagalbos-fondas.html" TargetMode="Externa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hyperlink" Target="http://www.socmin.lt/lt/es-parama/europos-pagalbos-fondas.html" TargetMode="External"/><Relationship Id="rId2" Type="http://schemas.openxmlformats.org/officeDocument/2006/relationships/hyperlink" Target="mailto:aukse.duksiene@socmin.lt" TargetMode="Externa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ctrTitle"/>
          </p:nvPr>
        </p:nvSpPr>
        <p:spPr>
          <a:xfrm>
            <a:off x="444847" y="4509120"/>
            <a:ext cx="8696849" cy="649967"/>
          </a:xfrm>
        </p:spPr>
        <p:txBody>
          <a:bodyPr>
            <a:noAutofit/>
          </a:bodyPr>
          <a:lstStyle/>
          <a:p>
            <a:pPr algn="ctr"/>
            <a:r>
              <a:rPr lang="en-GB" sz="3200" dirty="0" smtClean="0">
                <a:latin typeface="Times New Roman" panose="02020603050405020304" pitchFamily="18" charset="0"/>
              </a:rPr>
              <a:t/>
            </a:r>
            <a:br>
              <a:rPr lang="en-GB" sz="3200" dirty="0" smtClean="0">
                <a:latin typeface="Times New Roman" panose="02020603050405020304" pitchFamily="18" charset="0"/>
              </a:rPr>
            </a:br>
            <a:r>
              <a:rPr lang="en-GB" sz="3200" dirty="0">
                <a:latin typeface="Times New Roman" panose="02020603050405020304" pitchFamily="18" charset="0"/>
              </a:rPr>
              <a:t/>
            </a:r>
            <a:br>
              <a:rPr lang="en-GB" sz="3200" dirty="0">
                <a:latin typeface="Times New Roman" panose="02020603050405020304" pitchFamily="18" charset="0"/>
              </a:rPr>
            </a:br>
            <a:r>
              <a:rPr lang="en-GB" sz="3200" dirty="0" smtClean="0">
                <a:latin typeface="Times New Roman" panose="02020603050405020304" pitchFamily="18" charset="0"/>
              </a:rPr>
              <a:t/>
            </a:r>
            <a:br>
              <a:rPr lang="en-GB" sz="3200" dirty="0" smtClean="0">
                <a:latin typeface="Times New Roman" panose="02020603050405020304" pitchFamily="18" charset="0"/>
              </a:rPr>
            </a:br>
            <a:r>
              <a:rPr lang="en-GB" sz="3200" dirty="0">
                <a:latin typeface="Times New Roman" panose="02020603050405020304" pitchFamily="18" charset="0"/>
              </a:rPr>
              <a:t/>
            </a:r>
            <a:br>
              <a:rPr lang="en-GB" sz="3200" dirty="0">
                <a:latin typeface="Times New Roman" panose="02020603050405020304" pitchFamily="18" charset="0"/>
              </a:rPr>
            </a:br>
            <a:r>
              <a:rPr lang="en-GB" sz="3200" dirty="0" smtClean="0">
                <a:latin typeface="Times New Roman" panose="02020603050405020304" pitchFamily="18" charset="0"/>
              </a:rPr>
              <a:t/>
            </a:r>
            <a:br>
              <a:rPr lang="en-GB" sz="3200" dirty="0" smtClean="0">
                <a:latin typeface="Times New Roman" panose="02020603050405020304" pitchFamily="18" charset="0"/>
              </a:rPr>
            </a:br>
            <a:r>
              <a:rPr lang="en-GB" sz="3200" dirty="0" smtClean="0">
                <a:latin typeface="Times New Roman" panose="02020603050405020304" pitchFamily="18" charset="0"/>
              </a:rPr>
              <a:t/>
            </a:r>
            <a:br>
              <a:rPr lang="en-GB" sz="3200" dirty="0" smtClean="0">
                <a:latin typeface="Times New Roman" panose="02020603050405020304" pitchFamily="18" charset="0"/>
              </a:rPr>
            </a:br>
            <a:r>
              <a:rPr lang="en-GB" sz="3200" dirty="0">
                <a:latin typeface="Times New Roman" panose="02020603050405020304" pitchFamily="18" charset="0"/>
              </a:rPr>
              <a:t/>
            </a:r>
            <a:br>
              <a:rPr lang="en-GB" sz="3200" dirty="0">
                <a:latin typeface="Times New Roman" panose="02020603050405020304" pitchFamily="18" charset="0"/>
              </a:rPr>
            </a:br>
            <a:r>
              <a:rPr lang="en-GB" sz="3200" dirty="0" smtClean="0">
                <a:latin typeface="Times New Roman" panose="02020603050405020304" pitchFamily="18" charset="0"/>
              </a:rPr>
              <a:t/>
            </a:r>
            <a:br>
              <a:rPr lang="en-GB" sz="3200" dirty="0" smtClean="0">
                <a:latin typeface="Times New Roman" panose="02020603050405020304" pitchFamily="18" charset="0"/>
              </a:rPr>
            </a:br>
            <a:r>
              <a:rPr lang="en-GB" sz="3200" dirty="0">
                <a:latin typeface="Times New Roman" panose="02020603050405020304" pitchFamily="18" charset="0"/>
              </a:rPr>
              <a:t/>
            </a:r>
            <a:br>
              <a:rPr lang="en-GB" sz="3200" dirty="0">
                <a:latin typeface="Times New Roman" panose="02020603050405020304" pitchFamily="18" charset="0"/>
              </a:rPr>
            </a:br>
            <a:r>
              <a:rPr lang="en-GB" sz="3200" dirty="0" smtClean="0">
                <a:latin typeface="Times New Roman" panose="02020603050405020304" pitchFamily="18" charset="0"/>
              </a:rPr>
              <a:t/>
            </a:r>
            <a:br>
              <a:rPr lang="en-GB" sz="3200" dirty="0" smtClean="0">
                <a:latin typeface="Times New Roman" panose="02020603050405020304" pitchFamily="18" charset="0"/>
              </a:rPr>
            </a:br>
            <a:r>
              <a:rPr lang="en-GB" sz="3200" dirty="0">
                <a:latin typeface="Times New Roman" panose="02020603050405020304" pitchFamily="18" charset="0"/>
              </a:rPr>
              <a:t/>
            </a:r>
            <a:br>
              <a:rPr lang="en-GB" sz="3200" dirty="0">
                <a:latin typeface="Times New Roman" panose="02020603050405020304" pitchFamily="18" charset="0"/>
              </a:rPr>
            </a:br>
            <a:r>
              <a:rPr lang="en-GB" sz="3200" dirty="0" smtClean="0">
                <a:latin typeface="Times New Roman" panose="02020603050405020304" pitchFamily="18" charset="0"/>
              </a:rPr>
              <a:t/>
            </a:r>
            <a:br>
              <a:rPr lang="en-GB" sz="3200" dirty="0" smtClean="0">
                <a:latin typeface="Times New Roman" panose="02020603050405020304" pitchFamily="18" charset="0"/>
              </a:rPr>
            </a:br>
            <a:r>
              <a:rPr lang="en-GB" sz="3200" dirty="0">
                <a:latin typeface="Times New Roman" panose="02020603050405020304" pitchFamily="18" charset="0"/>
              </a:rPr>
              <a:t/>
            </a:r>
            <a:br>
              <a:rPr lang="en-GB" sz="3200" dirty="0">
                <a:latin typeface="Times New Roman" panose="02020603050405020304" pitchFamily="18" charset="0"/>
              </a:rPr>
            </a:br>
            <a:r>
              <a:rPr lang="en-GB" sz="3200" dirty="0" smtClean="0">
                <a:latin typeface="Times New Roman" panose="02020603050405020304" pitchFamily="18" charset="0"/>
              </a:rPr>
              <a:t/>
            </a:r>
            <a:br>
              <a:rPr lang="en-GB" sz="3200" dirty="0" smtClean="0">
                <a:latin typeface="Times New Roman" panose="02020603050405020304" pitchFamily="18" charset="0"/>
              </a:rPr>
            </a:br>
            <a:r>
              <a:rPr lang="en-GB" sz="3200" dirty="0">
                <a:latin typeface="Times New Roman" panose="02020603050405020304" pitchFamily="18" charset="0"/>
              </a:rPr>
              <a:t/>
            </a:r>
            <a:br>
              <a:rPr lang="en-GB" sz="3200" dirty="0">
                <a:latin typeface="Times New Roman" panose="02020603050405020304" pitchFamily="18" charset="0"/>
              </a:rPr>
            </a:br>
            <a:r>
              <a:rPr lang="en-GB" sz="3200" dirty="0" smtClean="0">
                <a:latin typeface="Times New Roman" panose="02020603050405020304" pitchFamily="18" charset="0"/>
              </a:rPr>
              <a:t/>
            </a:r>
            <a:br>
              <a:rPr lang="en-GB" sz="3200" dirty="0" smtClean="0">
                <a:latin typeface="Times New Roman" panose="02020603050405020304" pitchFamily="18" charset="0"/>
              </a:rPr>
            </a:br>
            <a:r>
              <a:rPr lang="en-GB" sz="3200" dirty="0">
                <a:latin typeface="Times New Roman" panose="02020603050405020304" pitchFamily="18" charset="0"/>
              </a:rPr>
              <a:t/>
            </a:r>
            <a:br>
              <a:rPr lang="en-GB" sz="3200" dirty="0">
                <a:latin typeface="Times New Roman" panose="02020603050405020304" pitchFamily="18" charset="0"/>
              </a:rPr>
            </a:br>
            <a:r>
              <a:rPr lang="en-GB" sz="3200" dirty="0" smtClean="0">
                <a:latin typeface="Times New Roman" panose="02020603050405020304" pitchFamily="18" charset="0"/>
              </a:rPr>
              <a:t/>
            </a:r>
            <a:br>
              <a:rPr lang="en-GB" sz="3200" dirty="0" smtClean="0">
                <a:latin typeface="Times New Roman" panose="02020603050405020304" pitchFamily="18" charset="0"/>
              </a:rPr>
            </a:br>
            <a:r>
              <a:rPr lang="en-GB" sz="3200" dirty="0">
                <a:latin typeface="Times New Roman" panose="02020603050405020304" pitchFamily="18" charset="0"/>
              </a:rPr>
              <a:t/>
            </a:r>
            <a:br>
              <a:rPr lang="en-GB" sz="3200" dirty="0">
                <a:latin typeface="Times New Roman" panose="02020603050405020304" pitchFamily="18" charset="0"/>
              </a:rPr>
            </a:br>
            <a:r>
              <a:rPr lang="en-GB" sz="3200" dirty="0" smtClean="0">
                <a:latin typeface="Times New Roman" panose="02020603050405020304" pitchFamily="18" charset="0"/>
              </a:rPr>
              <a:t/>
            </a:r>
            <a:br>
              <a:rPr lang="en-GB" sz="3200" dirty="0" smtClean="0">
                <a:latin typeface="Times New Roman" panose="02020603050405020304" pitchFamily="18" charset="0"/>
              </a:rPr>
            </a:br>
            <a:r>
              <a:rPr lang="en-GB" sz="3200" dirty="0">
                <a:latin typeface="Times New Roman" panose="02020603050405020304" pitchFamily="18" charset="0"/>
              </a:rPr>
              <a:t/>
            </a:r>
            <a:br>
              <a:rPr lang="en-GB" sz="3200" dirty="0">
                <a:latin typeface="Times New Roman" panose="02020603050405020304" pitchFamily="18" charset="0"/>
              </a:rPr>
            </a:br>
            <a:r>
              <a:rPr lang="en-GB" sz="3200" dirty="0" smtClean="0">
                <a:latin typeface="Times New Roman" panose="02020603050405020304" pitchFamily="18" charset="0"/>
              </a:rPr>
              <a:t/>
            </a:r>
            <a:br>
              <a:rPr lang="en-GB" sz="3200" dirty="0" smtClean="0">
                <a:latin typeface="Times New Roman" panose="02020603050405020304" pitchFamily="18" charset="0"/>
              </a:rPr>
            </a:br>
            <a:r>
              <a:rPr lang="en-GB" sz="3200" dirty="0">
                <a:latin typeface="Times New Roman" panose="02020603050405020304" pitchFamily="18" charset="0"/>
              </a:rPr>
              <a:t/>
            </a:r>
            <a:br>
              <a:rPr lang="en-GB" sz="3200" dirty="0">
                <a:latin typeface="Times New Roman" panose="02020603050405020304" pitchFamily="18" charset="0"/>
              </a:rPr>
            </a:br>
            <a:r>
              <a:rPr lang="en-GB" sz="3200" dirty="0" smtClean="0">
                <a:latin typeface="Times New Roman" panose="02020603050405020304" pitchFamily="18" charset="0"/>
              </a:rPr>
              <a:t/>
            </a:r>
            <a:br>
              <a:rPr lang="en-GB" sz="3200" dirty="0" smtClean="0">
                <a:latin typeface="Times New Roman" panose="02020603050405020304" pitchFamily="18" charset="0"/>
              </a:rPr>
            </a:br>
            <a:r>
              <a:rPr lang="lt-LT" sz="3200" dirty="0" smtClean="0">
                <a:latin typeface="Times New Roman" panose="02020603050405020304" pitchFamily="18" charset="0"/>
              </a:rPr>
              <a:t/>
            </a:r>
            <a:br>
              <a:rPr lang="lt-LT" sz="3200" dirty="0" smtClean="0">
                <a:latin typeface="Times New Roman" panose="02020603050405020304" pitchFamily="18" charset="0"/>
              </a:rPr>
            </a:br>
            <a:r>
              <a:rPr lang="lt-LT" sz="3200" dirty="0">
                <a:latin typeface="Times New Roman" panose="02020603050405020304" pitchFamily="18" charset="0"/>
              </a:rPr>
              <a:t/>
            </a:r>
            <a:br>
              <a:rPr lang="lt-LT" sz="3200" dirty="0">
                <a:latin typeface="Times New Roman" panose="02020603050405020304" pitchFamily="18" charset="0"/>
              </a:rPr>
            </a:br>
            <a:r>
              <a:rPr lang="lt-LT" sz="3200" dirty="0" smtClean="0">
                <a:latin typeface="Times New Roman" panose="02020603050405020304" pitchFamily="18" charset="0"/>
              </a:rPr>
              <a:t/>
            </a:r>
            <a:br>
              <a:rPr lang="lt-LT" sz="3200" dirty="0" smtClean="0">
                <a:latin typeface="Times New Roman" panose="02020603050405020304" pitchFamily="18" charset="0"/>
              </a:rPr>
            </a:br>
            <a:r>
              <a:rPr lang="lt-LT" sz="3200" dirty="0">
                <a:latin typeface="Times New Roman" panose="02020603050405020304" pitchFamily="18" charset="0"/>
              </a:rPr>
              <a:t/>
            </a:r>
            <a:br>
              <a:rPr lang="lt-LT" sz="3200" dirty="0">
                <a:latin typeface="Times New Roman" panose="02020603050405020304" pitchFamily="18" charset="0"/>
              </a:rPr>
            </a:br>
            <a:r>
              <a:rPr lang="lt-LT" sz="3200" dirty="0" smtClean="0">
                <a:latin typeface="Times New Roman" panose="02020603050405020304" pitchFamily="18" charset="0"/>
              </a:rPr>
              <a:t/>
            </a:r>
            <a:br>
              <a:rPr lang="lt-LT" sz="3200" dirty="0" smtClean="0">
                <a:latin typeface="Times New Roman" panose="02020603050405020304" pitchFamily="18" charset="0"/>
              </a:rPr>
            </a:br>
            <a:r>
              <a:rPr lang="lt-LT" sz="3200" dirty="0">
                <a:latin typeface="Times New Roman" panose="02020603050405020304" pitchFamily="18" charset="0"/>
              </a:rPr>
              <a:t/>
            </a:r>
            <a:br>
              <a:rPr lang="lt-LT" sz="3200" dirty="0">
                <a:latin typeface="Times New Roman" panose="02020603050405020304" pitchFamily="18" charset="0"/>
              </a:rPr>
            </a:br>
            <a:r>
              <a:rPr lang="lt-LT" sz="3200" dirty="0" smtClean="0">
                <a:latin typeface="Times New Roman" panose="02020603050405020304" pitchFamily="18" charset="0"/>
              </a:rPr>
              <a:t/>
            </a:r>
            <a:br>
              <a:rPr lang="lt-LT" sz="3200" dirty="0" smtClean="0">
                <a:latin typeface="Times New Roman" panose="02020603050405020304" pitchFamily="18" charset="0"/>
              </a:rPr>
            </a:br>
            <a:r>
              <a:rPr lang="lt-LT" sz="3200" dirty="0">
                <a:latin typeface="Times New Roman" panose="02020603050405020304" pitchFamily="18" charset="0"/>
              </a:rPr>
              <a:t/>
            </a:r>
            <a:br>
              <a:rPr lang="lt-LT" sz="3200" dirty="0">
                <a:latin typeface="Times New Roman" panose="02020603050405020304" pitchFamily="18" charset="0"/>
              </a:rPr>
            </a:br>
            <a:r>
              <a:rPr lang="lt-LT" sz="3200" dirty="0" smtClean="0">
                <a:latin typeface="Times New Roman" panose="02020603050405020304" pitchFamily="18" charset="0"/>
              </a:rPr>
              <a:t/>
            </a:r>
            <a:br>
              <a:rPr lang="lt-LT" sz="3200" dirty="0" smtClean="0">
                <a:latin typeface="Times New Roman" panose="02020603050405020304" pitchFamily="18" charset="0"/>
              </a:rPr>
            </a:br>
            <a:r>
              <a:rPr lang="lt-LT" sz="3200" dirty="0">
                <a:latin typeface="Times New Roman" panose="02020603050405020304" pitchFamily="18" charset="0"/>
              </a:rPr>
              <a:t/>
            </a:r>
            <a:br>
              <a:rPr lang="lt-LT" sz="3200" dirty="0">
                <a:latin typeface="Times New Roman" panose="02020603050405020304" pitchFamily="18" charset="0"/>
              </a:rPr>
            </a:br>
            <a:r>
              <a:rPr lang="lt-LT" sz="3200" dirty="0" smtClean="0">
                <a:latin typeface="Times New Roman" panose="02020603050405020304" pitchFamily="18" charset="0"/>
              </a:rPr>
              <a:t/>
            </a:r>
            <a:br>
              <a:rPr lang="lt-LT" sz="3200" dirty="0" smtClean="0">
                <a:latin typeface="Times New Roman" panose="02020603050405020304" pitchFamily="18" charset="0"/>
              </a:rPr>
            </a:br>
            <a:r>
              <a:rPr lang="lt-LT" sz="3200" dirty="0">
                <a:latin typeface="Times New Roman" panose="02020603050405020304" pitchFamily="18" charset="0"/>
              </a:rPr>
              <a:t/>
            </a:r>
            <a:br>
              <a:rPr lang="lt-LT" sz="3200" dirty="0">
                <a:latin typeface="Times New Roman" panose="02020603050405020304" pitchFamily="18" charset="0"/>
              </a:rPr>
            </a:br>
            <a:r>
              <a:rPr lang="lt-LT" sz="3200" dirty="0" smtClean="0">
                <a:latin typeface="Times New Roman" panose="02020603050405020304" pitchFamily="18" charset="0"/>
              </a:rPr>
              <a:t/>
            </a:r>
            <a:br>
              <a:rPr lang="lt-LT" sz="3200" dirty="0" smtClean="0">
                <a:latin typeface="Times New Roman" panose="02020603050405020304" pitchFamily="18" charset="0"/>
              </a:rPr>
            </a:br>
            <a:r>
              <a:rPr lang="lt-LT" sz="3200" dirty="0">
                <a:latin typeface="Times New Roman" panose="02020603050405020304" pitchFamily="18" charset="0"/>
              </a:rPr>
              <a:t/>
            </a:r>
            <a:br>
              <a:rPr lang="lt-LT" sz="3200" dirty="0">
                <a:latin typeface="Times New Roman" panose="02020603050405020304" pitchFamily="18" charset="0"/>
              </a:rPr>
            </a:br>
            <a:r>
              <a:rPr lang="lt-LT" sz="3200" dirty="0" smtClean="0">
                <a:latin typeface="Times New Roman" panose="02020603050405020304" pitchFamily="18" charset="0"/>
              </a:rPr>
              <a:t/>
            </a:r>
            <a:br>
              <a:rPr lang="lt-LT" sz="3200" dirty="0" smtClean="0">
                <a:latin typeface="Times New Roman" panose="02020603050405020304" pitchFamily="18" charset="0"/>
              </a:rPr>
            </a:br>
            <a:r>
              <a:rPr lang="lt-LT" sz="3200" dirty="0">
                <a:latin typeface="Times New Roman" panose="02020603050405020304" pitchFamily="18" charset="0"/>
              </a:rPr>
              <a:t/>
            </a:r>
            <a:br>
              <a:rPr lang="lt-LT" sz="3200" dirty="0">
                <a:latin typeface="Times New Roman" panose="02020603050405020304" pitchFamily="18" charset="0"/>
              </a:rPr>
            </a:br>
            <a:r>
              <a:rPr lang="lt-LT" sz="3200" dirty="0" smtClean="0">
                <a:latin typeface="Times New Roman" panose="02020603050405020304" pitchFamily="18" charset="0"/>
              </a:rPr>
              <a:t/>
            </a:r>
            <a:br>
              <a:rPr lang="lt-LT" sz="3200" dirty="0" smtClean="0">
                <a:latin typeface="Times New Roman" panose="02020603050405020304" pitchFamily="18" charset="0"/>
              </a:rPr>
            </a:br>
            <a:r>
              <a:rPr lang="lt-LT" sz="3200" dirty="0">
                <a:latin typeface="Times New Roman" panose="02020603050405020304" pitchFamily="18" charset="0"/>
              </a:rPr>
              <a:t/>
            </a:r>
            <a:br>
              <a:rPr lang="lt-LT" sz="3200" dirty="0">
                <a:latin typeface="Times New Roman" panose="02020603050405020304" pitchFamily="18" charset="0"/>
              </a:rPr>
            </a:br>
            <a:r>
              <a:rPr lang="lt-LT" sz="3200" dirty="0" smtClean="0">
                <a:latin typeface="Times New Roman" panose="02020603050405020304" pitchFamily="18" charset="0"/>
              </a:rPr>
              <a:t/>
            </a:r>
            <a:br>
              <a:rPr lang="lt-LT" sz="3200" dirty="0" smtClean="0">
                <a:latin typeface="Times New Roman" panose="02020603050405020304" pitchFamily="18" charset="0"/>
              </a:rPr>
            </a:br>
            <a:r>
              <a:rPr lang="lt-LT" sz="3200" dirty="0">
                <a:latin typeface="Times New Roman" panose="02020603050405020304" pitchFamily="18" charset="0"/>
              </a:rPr>
              <a:t/>
            </a:r>
            <a:br>
              <a:rPr lang="lt-LT" sz="3200" dirty="0">
                <a:latin typeface="Times New Roman" panose="02020603050405020304" pitchFamily="18" charset="0"/>
              </a:rPr>
            </a:br>
            <a:r>
              <a:rPr lang="lt-LT" sz="3200" dirty="0" smtClean="0">
                <a:latin typeface="Times New Roman" panose="02020603050405020304" pitchFamily="18" charset="0"/>
              </a:rPr>
              <a:t/>
            </a:r>
            <a:br>
              <a:rPr lang="lt-LT" sz="3200" dirty="0" smtClean="0">
                <a:latin typeface="Times New Roman" panose="02020603050405020304" pitchFamily="18" charset="0"/>
              </a:rPr>
            </a:br>
            <a:r>
              <a:rPr lang="lt-LT" sz="3200" dirty="0">
                <a:latin typeface="Times New Roman" panose="02020603050405020304" pitchFamily="18" charset="0"/>
              </a:rPr>
              <a:t/>
            </a:r>
            <a:br>
              <a:rPr lang="lt-LT" sz="3200" dirty="0">
                <a:latin typeface="Times New Roman" panose="02020603050405020304" pitchFamily="18" charset="0"/>
              </a:rPr>
            </a:br>
            <a:r>
              <a:rPr lang="lt-LT" sz="3200" dirty="0" smtClean="0">
                <a:latin typeface="Times New Roman" panose="02020603050405020304" pitchFamily="18" charset="0"/>
              </a:rPr>
              <a:t/>
            </a:r>
            <a:br>
              <a:rPr lang="lt-LT" sz="3200" dirty="0" smtClean="0">
                <a:latin typeface="Times New Roman" panose="02020603050405020304" pitchFamily="18" charset="0"/>
              </a:rPr>
            </a:br>
            <a:r>
              <a:rPr lang="lt-LT" sz="3200" dirty="0">
                <a:latin typeface="Times New Roman" panose="02020603050405020304" pitchFamily="18" charset="0"/>
              </a:rPr>
              <a:t/>
            </a:r>
            <a:br>
              <a:rPr lang="lt-LT" sz="3200" dirty="0">
                <a:latin typeface="Times New Roman" panose="02020603050405020304" pitchFamily="18" charset="0"/>
              </a:rPr>
            </a:br>
            <a:r>
              <a:rPr lang="lt-LT" sz="3200" dirty="0" smtClean="0">
                <a:latin typeface="Times New Roman" panose="02020603050405020304" pitchFamily="18" charset="0"/>
              </a:rPr>
              <a:t/>
            </a:r>
            <a:br>
              <a:rPr lang="lt-LT" sz="3200" dirty="0" smtClean="0">
                <a:latin typeface="Times New Roman" panose="02020603050405020304" pitchFamily="18" charset="0"/>
              </a:rPr>
            </a:br>
            <a:r>
              <a:rPr lang="lt-LT" sz="3200" dirty="0">
                <a:latin typeface="Times New Roman" panose="02020603050405020304" pitchFamily="18" charset="0"/>
              </a:rPr>
              <a:t/>
            </a:r>
            <a:br>
              <a:rPr lang="lt-LT" sz="3200" dirty="0">
                <a:latin typeface="Times New Roman" panose="02020603050405020304" pitchFamily="18" charset="0"/>
              </a:rPr>
            </a:br>
            <a:r>
              <a:rPr lang="lt-LT" sz="3200" dirty="0" smtClean="0">
                <a:latin typeface="Times New Roman" panose="02020603050405020304" pitchFamily="18" charset="0"/>
              </a:rPr>
              <a:t/>
            </a:r>
            <a:br>
              <a:rPr lang="lt-LT" sz="3200" dirty="0" smtClean="0">
                <a:latin typeface="Times New Roman" panose="02020603050405020304" pitchFamily="18" charset="0"/>
              </a:rPr>
            </a:br>
            <a:r>
              <a:rPr lang="lt-LT" sz="3200" dirty="0">
                <a:latin typeface="Times New Roman" panose="02020603050405020304" pitchFamily="18" charset="0"/>
              </a:rPr>
              <a:t/>
            </a:r>
            <a:br>
              <a:rPr lang="lt-LT" sz="3200" dirty="0">
                <a:latin typeface="Times New Roman" panose="02020603050405020304" pitchFamily="18" charset="0"/>
              </a:rPr>
            </a:br>
            <a:r>
              <a:rPr lang="lt-LT" sz="3200" dirty="0" smtClean="0">
                <a:latin typeface="Times New Roman" panose="02020603050405020304" pitchFamily="18" charset="0"/>
              </a:rPr>
              <a:t/>
            </a:r>
            <a:br>
              <a:rPr lang="lt-LT" sz="3200" dirty="0" smtClean="0">
                <a:latin typeface="Times New Roman" panose="02020603050405020304" pitchFamily="18" charset="0"/>
              </a:rPr>
            </a:br>
            <a:r>
              <a:rPr lang="lt-LT" sz="3200" dirty="0">
                <a:latin typeface="Times New Roman" panose="02020603050405020304" pitchFamily="18" charset="0"/>
              </a:rPr>
              <a:t/>
            </a:r>
            <a:br>
              <a:rPr lang="lt-LT" sz="3200" dirty="0">
                <a:latin typeface="Times New Roman" panose="02020603050405020304" pitchFamily="18" charset="0"/>
              </a:rPr>
            </a:br>
            <a:r>
              <a:rPr lang="lt-LT" sz="3200" dirty="0" smtClean="0">
                <a:latin typeface="Times New Roman" panose="02020603050405020304" pitchFamily="18" charset="0"/>
              </a:rPr>
              <a:t/>
            </a:r>
            <a:br>
              <a:rPr lang="lt-LT" sz="3200" dirty="0" smtClean="0">
                <a:latin typeface="Times New Roman" panose="02020603050405020304" pitchFamily="18" charset="0"/>
              </a:rPr>
            </a:br>
            <a:r>
              <a:rPr lang="lt-LT" sz="3200" dirty="0">
                <a:latin typeface="Times New Roman" panose="02020603050405020304" pitchFamily="18" charset="0"/>
              </a:rPr>
              <a:t/>
            </a:r>
            <a:br>
              <a:rPr lang="lt-LT" sz="3200" dirty="0">
                <a:latin typeface="Times New Roman" panose="02020603050405020304" pitchFamily="18" charset="0"/>
              </a:rPr>
            </a:br>
            <a:r>
              <a:rPr lang="lt-LT" sz="3200" dirty="0" smtClean="0">
                <a:latin typeface="Times New Roman" panose="02020603050405020304" pitchFamily="18" charset="0"/>
              </a:rPr>
              <a:t/>
            </a:r>
            <a:br>
              <a:rPr lang="lt-LT" sz="3200" dirty="0" smtClean="0">
                <a:latin typeface="Times New Roman" panose="02020603050405020304" pitchFamily="18" charset="0"/>
              </a:rPr>
            </a:br>
            <a:r>
              <a:rPr lang="lt-LT" sz="3200" dirty="0" smtClean="0">
                <a:latin typeface="Times New Roman" panose="02020603050405020304" pitchFamily="18" charset="0"/>
              </a:rPr>
              <a:t/>
            </a:r>
            <a:br>
              <a:rPr lang="lt-LT" sz="3200" dirty="0" smtClean="0">
                <a:latin typeface="Times New Roman" panose="02020603050405020304" pitchFamily="18" charset="0"/>
              </a:rPr>
            </a:br>
            <a:r>
              <a:rPr lang="lt-LT" sz="3200" dirty="0">
                <a:latin typeface="Times New Roman" panose="02020603050405020304" pitchFamily="18" charset="0"/>
              </a:rPr>
              <a:t/>
            </a:r>
            <a:br>
              <a:rPr lang="lt-LT" sz="3200" dirty="0">
                <a:latin typeface="Times New Roman" panose="02020603050405020304" pitchFamily="18" charset="0"/>
              </a:rPr>
            </a:br>
            <a:r>
              <a:rPr lang="lt-LT" sz="3200" dirty="0" smtClean="0">
                <a:latin typeface="Times New Roman" panose="02020603050405020304" pitchFamily="18" charset="0"/>
              </a:rPr>
              <a:t/>
            </a:r>
            <a:br>
              <a:rPr lang="lt-LT" sz="3200" dirty="0" smtClean="0">
                <a:latin typeface="Times New Roman" panose="02020603050405020304" pitchFamily="18" charset="0"/>
              </a:rPr>
            </a:br>
            <a:r>
              <a:rPr lang="lt-LT" sz="3200" dirty="0">
                <a:latin typeface="Times New Roman" panose="02020603050405020304" pitchFamily="18" charset="0"/>
              </a:rPr>
              <a:t/>
            </a:r>
            <a:br>
              <a:rPr lang="lt-LT" sz="3200" dirty="0">
                <a:latin typeface="Times New Roman" panose="02020603050405020304" pitchFamily="18" charset="0"/>
              </a:rPr>
            </a:br>
            <a:r>
              <a:rPr lang="lt-LT" sz="3200" dirty="0" smtClean="0">
                <a:latin typeface="Times New Roman" panose="02020603050405020304" pitchFamily="18" charset="0"/>
              </a:rPr>
              <a:t/>
            </a:r>
            <a:br>
              <a:rPr lang="lt-LT" sz="3200" dirty="0" smtClean="0">
                <a:latin typeface="Times New Roman" panose="02020603050405020304" pitchFamily="18" charset="0"/>
              </a:rPr>
            </a:br>
            <a:r>
              <a:rPr lang="lt-LT" sz="3200" dirty="0">
                <a:latin typeface="Times New Roman" panose="02020603050405020304" pitchFamily="18" charset="0"/>
              </a:rPr>
              <a:t/>
            </a:r>
            <a:br>
              <a:rPr lang="lt-LT" sz="3200" dirty="0">
                <a:latin typeface="Times New Roman" panose="02020603050405020304" pitchFamily="18" charset="0"/>
              </a:rPr>
            </a:br>
            <a:r>
              <a:rPr lang="lt-LT" sz="3200" dirty="0" smtClean="0">
                <a:latin typeface="Times New Roman" panose="02020603050405020304" pitchFamily="18" charset="0"/>
              </a:rPr>
              <a:t/>
            </a:r>
            <a:br>
              <a:rPr lang="lt-LT" sz="3200" dirty="0" smtClean="0">
                <a:latin typeface="Times New Roman" panose="02020603050405020304" pitchFamily="18" charset="0"/>
              </a:rPr>
            </a:br>
            <a:r>
              <a:rPr lang="lt-LT" sz="3200" dirty="0">
                <a:latin typeface="Times New Roman" panose="02020603050405020304" pitchFamily="18" charset="0"/>
              </a:rPr>
              <a:t/>
            </a:r>
            <a:br>
              <a:rPr lang="lt-LT" sz="3200" dirty="0">
                <a:latin typeface="Times New Roman" panose="02020603050405020304" pitchFamily="18" charset="0"/>
              </a:rPr>
            </a:br>
            <a:r>
              <a:rPr lang="lt-LT" sz="3200" dirty="0" smtClean="0">
                <a:latin typeface="Times New Roman" panose="02020603050405020304" pitchFamily="18" charset="0"/>
              </a:rPr>
              <a:t/>
            </a:r>
            <a:br>
              <a:rPr lang="lt-LT" sz="3200" dirty="0" smtClean="0">
                <a:latin typeface="Times New Roman" panose="02020603050405020304" pitchFamily="18" charset="0"/>
              </a:rPr>
            </a:br>
            <a:r>
              <a:rPr lang="lt-LT" sz="3200" dirty="0">
                <a:latin typeface="Times New Roman" panose="02020603050405020304" pitchFamily="18" charset="0"/>
              </a:rPr>
              <a:t/>
            </a:r>
            <a:br>
              <a:rPr lang="lt-LT" sz="3200" dirty="0">
                <a:latin typeface="Times New Roman" panose="02020603050405020304" pitchFamily="18" charset="0"/>
              </a:rPr>
            </a:br>
            <a:r>
              <a:rPr lang="lt-LT" sz="3200" dirty="0" smtClean="0">
                <a:latin typeface="Times New Roman" panose="02020603050405020304" pitchFamily="18" charset="0"/>
              </a:rPr>
              <a:t/>
            </a:r>
            <a:br>
              <a:rPr lang="lt-LT" sz="3200" dirty="0" smtClean="0">
                <a:latin typeface="Times New Roman" panose="02020603050405020304" pitchFamily="18" charset="0"/>
              </a:rPr>
            </a:br>
            <a:r>
              <a:rPr lang="lt-LT" sz="3200" dirty="0">
                <a:latin typeface="Times New Roman" panose="02020603050405020304" pitchFamily="18" charset="0"/>
              </a:rPr>
              <a:t/>
            </a:r>
            <a:br>
              <a:rPr lang="lt-LT" sz="3200" dirty="0">
                <a:latin typeface="Times New Roman" panose="02020603050405020304" pitchFamily="18" charset="0"/>
              </a:rPr>
            </a:br>
            <a:r>
              <a:rPr lang="lt-LT" sz="3200" dirty="0" smtClean="0">
                <a:latin typeface="Times New Roman" panose="02020603050405020304" pitchFamily="18" charset="0"/>
              </a:rPr>
              <a:t/>
            </a:r>
            <a:br>
              <a:rPr lang="lt-LT" sz="3200" dirty="0" smtClean="0">
                <a:latin typeface="Times New Roman" panose="02020603050405020304" pitchFamily="18" charset="0"/>
              </a:rPr>
            </a:br>
            <a:r>
              <a:rPr lang="lt-LT" sz="3200" dirty="0">
                <a:latin typeface="Times New Roman" panose="02020603050405020304" pitchFamily="18" charset="0"/>
              </a:rPr>
              <a:t/>
            </a:r>
            <a:br>
              <a:rPr lang="lt-LT" sz="3200" dirty="0">
                <a:latin typeface="Times New Roman" panose="02020603050405020304" pitchFamily="18" charset="0"/>
              </a:rPr>
            </a:br>
            <a:r>
              <a:rPr lang="lt-LT" sz="3200" dirty="0" smtClean="0">
                <a:latin typeface="Times New Roman" panose="02020603050405020304" pitchFamily="18" charset="0"/>
              </a:rPr>
              <a:t/>
            </a:r>
            <a:br>
              <a:rPr lang="lt-LT" sz="3200" dirty="0" smtClean="0">
                <a:latin typeface="Times New Roman" panose="02020603050405020304" pitchFamily="18" charset="0"/>
              </a:rPr>
            </a:br>
            <a:r>
              <a:rPr lang="lt-LT" sz="3200" dirty="0">
                <a:latin typeface="Times New Roman" panose="02020603050405020304" pitchFamily="18" charset="0"/>
              </a:rPr>
              <a:t/>
            </a:r>
            <a:br>
              <a:rPr lang="lt-LT" sz="3200" dirty="0">
                <a:latin typeface="Times New Roman" panose="02020603050405020304" pitchFamily="18" charset="0"/>
              </a:rPr>
            </a:br>
            <a:r>
              <a:rPr lang="lt-LT" sz="3200" dirty="0" smtClean="0">
                <a:latin typeface="Times New Roman" panose="02020603050405020304" pitchFamily="18" charset="0"/>
              </a:rPr>
              <a:t/>
            </a:r>
            <a:br>
              <a:rPr lang="lt-LT" sz="3200" dirty="0" smtClean="0">
                <a:latin typeface="Times New Roman" panose="02020603050405020304" pitchFamily="18" charset="0"/>
              </a:rPr>
            </a:br>
            <a:r>
              <a:rPr lang="lt-LT" sz="3200" dirty="0">
                <a:latin typeface="Times New Roman" panose="02020603050405020304" pitchFamily="18" charset="0"/>
              </a:rPr>
              <a:t/>
            </a:r>
            <a:br>
              <a:rPr lang="lt-LT" sz="3200" dirty="0">
                <a:latin typeface="Times New Roman" panose="02020603050405020304" pitchFamily="18" charset="0"/>
              </a:rPr>
            </a:br>
            <a:r>
              <a:rPr lang="lt-LT" sz="3200" dirty="0" smtClean="0">
                <a:latin typeface="Times New Roman" panose="02020603050405020304" pitchFamily="18" charset="0"/>
              </a:rPr>
              <a:t/>
            </a:r>
            <a:br>
              <a:rPr lang="lt-LT" sz="3200" dirty="0" smtClean="0">
                <a:latin typeface="Times New Roman" panose="02020603050405020304" pitchFamily="18" charset="0"/>
              </a:rPr>
            </a:br>
            <a:r>
              <a:rPr lang="lt-LT" sz="3200" dirty="0">
                <a:latin typeface="Times New Roman" panose="02020603050405020304" pitchFamily="18" charset="0"/>
              </a:rPr>
              <a:t/>
            </a:r>
            <a:br>
              <a:rPr lang="lt-LT" sz="3200" dirty="0">
                <a:latin typeface="Times New Roman" panose="02020603050405020304" pitchFamily="18" charset="0"/>
              </a:rPr>
            </a:br>
            <a:r>
              <a:rPr lang="lt-LT" sz="3200" dirty="0" smtClean="0">
                <a:latin typeface="Times New Roman" panose="02020603050405020304" pitchFamily="18" charset="0"/>
              </a:rPr>
              <a:t/>
            </a:r>
            <a:br>
              <a:rPr lang="lt-LT" sz="3200" dirty="0" smtClean="0">
                <a:latin typeface="Times New Roman" panose="02020603050405020304" pitchFamily="18" charset="0"/>
              </a:rPr>
            </a:br>
            <a:r>
              <a:rPr lang="lt-LT" sz="3200" dirty="0">
                <a:latin typeface="Times New Roman" panose="02020603050405020304" pitchFamily="18" charset="0"/>
              </a:rPr>
              <a:t/>
            </a:r>
            <a:br>
              <a:rPr lang="lt-LT" sz="3200" dirty="0">
                <a:latin typeface="Times New Roman" panose="02020603050405020304" pitchFamily="18" charset="0"/>
              </a:rPr>
            </a:br>
            <a:r>
              <a:rPr lang="lt-LT" sz="3200" dirty="0" smtClean="0">
                <a:latin typeface="Times New Roman" panose="02020603050405020304" pitchFamily="18" charset="0"/>
              </a:rPr>
              <a:t/>
            </a:r>
            <a:br>
              <a:rPr lang="lt-LT" sz="3200" dirty="0" smtClean="0">
                <a:latin typeface="Times New Roman" panose="02020603050405020304" pitchFamily="18" charset="0"/>
              </a:rPr>
            </a:br>
            <a:r>
              <a:rPr lang="lt-LT" sz="3200" dirty="0">
                <a:latin typeface="Times New Roman" panose="02020603050405020304" pitchFamily="18" charset="0"/>
              </a:rPr>
              <a:t/>
            </a:r>
            <a:br>
              <a:rPr lang="lt-LT" sz="3200" dirty="0">
                <a:latin typeface="Times New Roman" panose="02020603050405020304" pitchFamily="18" charset="0"/>
              </a:rPr>
            </a:br>
            <a:r>
              <a:rPr lang="lt-LT" sz="3200" dirty="0" smtClean="0">
                <a:latin typeface="Times New Roman" panose="02020603050405020304" pitchFamily="18" charset="0"/>
              </a:rPr>
              <a:t/>
            </a:r>
            <a:br>
              <a:rPr lang="lt-LT" sz="3200" dirty="0" smtClean="0">
                <a:latin typeface="Times New Roman" panose="02020603050405020304" pitchFamily="18" charset="0"/>
              </a:rPr>
            </a:br>
            <a:r>
              <a:rPr lang="lt-LT" sz="3200" dirty="0">
                <a:latin typeface="Times New Roman" panose="02020603050405020304" pitchFamily="18" charset="0"/>
              </a:rPr>
              <a:t/>
            </a:r>
            <a:br>
              <a:rPr lang="lt-LT" sz="3200" dirty="0">
                <a:latin typeface="Times New Roman" panose="02020603050405020304" pitchFamily="18" charset="0"/>
              </a:rPr>
            </a:br>
            <a:r>
              <a:rPr lang="lt-LT" sz="3200" dirty="0" smtClean="0">
                <a:latin typeface="Times New Roman" panose="02020603050405020304" pitchFamily="18" charset="0"/>
              </a:rPr>
              <a:t/>
            </a:r>
            <a:br>
              <a:rPr lang="lt-LT" sz="3200" dirty="0" smtClean="0">
                <a:latin typeface="Times New Roman" panose="02020603050405020304" pitchFamily="18" charset="0"/>
              </a:rPr>
            </a:br>
            <a:r>
              <a:rPr lang="lt-LT" sz="3200" dirty="0">
                <a:latin typeface="Times New Roman" panose="02020603050405020304" pitchFamily="18" charset="0"/>
              </a:rPr>
              <a:t/>
            </a:r>
            <a:br>
              <a:rPr lang="lt-LT" sz="3200" dirty="0">
                <a:latin typeface="Times New Roman" panose="02020603050405020304" pitchFamily="18" charset="0"/>
              </a:rPr>
            </a:br>
            <a:r>
              <a:rPr lang="lt-LT" sz="3200" dirty="0" smtClean="0">
                <a:latin typeface="Times New Roman" panose="02020603050405020304" pitchFamily="18" charset="0"/>
              </a:rPr>
              <a:t/>
            </a:r>
            <a:br>
              <a:rPr lang="lt-LT" sz="3200" dirty="0" smtClean="0">
                <a:latin typeface="Times New Roman" panose="02020603050405020304" pitchFamily="18" charset="0"/>
              </a:rPr>
            </a:br>
            <a:r>
              <a:rPr lang="lt-LT" sz="3200" dirty="0">
                <a:latin typeface="Times New Roman" panose="02020603050405020304" pitchFamily="18" charset="0"/>
              </a:rPr>
              <a:t/>
            </a:r>
            <a:br>
              <a:rPr lang="lt-LT" sz="3200" dirty="0">
                <a:latin typeface="Times New Roman" panose="02020603050405020304" pitchFamily="18" charset="0"/>
              </a:rPr>
            </a:br>
            <a:r>
              <a:rPr lang="lt-LT" sz="3200" dirty="0" smtClean="0">
                <a:latin typeface="Times New Roman" panose="02020603050405020304" pitchFamily="18" charset="0"/>
              </a:rPr>
              <a:t/>
            </a:r>
            <a:br>
              <a:rPr lang="lt-LT" sz="3200" dirty="0" smtClean="0">
                <a:latin typeface="Times New Roman" panose="02020603050405020304" pitchFamily="18" charset="0"/>
              </a:rPr>
            </a:br>
            <a:r>
              <a:rPr lang="lt-LT" sz="3200" dirty="0">
                <a:latin typeface="Times New Roman" panose="02020603050405020304" pitchFamily="18" charset="0"/>
              </a:rPr>
              <a:t/>
            </a:r>
            <a:br>
              <a:rPr lang="lt-LT" sz="3200" dirty="0">
                <a:latin typeface="Times New Roman" panose="02020603050405020304" pitchFamily="18" charset="0"/>
              </a:rPr>
            </a:br>
            <a:r>
              <a:rPr lang="lt-LT" sz="3200" dirty="0" smtClean="0">
                <a:latin typeface="Times New Roman" panose="02020603050405020304" pitchFamily="18" charset="0"/>
              </a:rPr>
              <a:t/>
            </a:r>
            <a:br>
              <a:rPr lang="lt-LT" sz="3200" dirty="0" smtClean="0">
                <a:latin typeface="Times New Roman" panose="02020603050405020304" pitchFamily="18" charset="0"/>
              </a:rPr>
            </a:br>
            <a:r>
              <a:rPr lang="lt-LT" sz="3200" dirty="0">
                <a:latin typeface="Times New Roman" panose="02020603050405020304" pitchFamily="18" charset="0"/>
              </a:rPr>
              <a:t/>
            </a:r>
            <a:br>
              <a:rPr lang="lt-LT" sz="3200" dirty="0">
                <a:latin typeface="Times New Roman" panose="02020603050405020304" pitchFamily="18" charset="0"/>
              </a:rPr>
            </a:br>
            <a:r>
              <a:rPr lang="lt-LT" sz="3200" dirty="0" smtClean="0">
                <a:latin typeface="Times New Roman" panose="02020603050405020304" pitchFamily="18" charset="0"/>
              </a:rPr>
              <a:t/>
            </a:r>
            <a:br>
              <a:rPr lang="lt-LT" sz="3200" dirty="0" smtClean="0">
                <a:latin typeface="Times New Roman" panose="02020603050405020304" pitchFamily="18" charset="0"/>
              </a:rPr>
            </a:br>
            <a:r>
              <a:rPr lang="lt-LT" sz="3200" dirty="0">
                <a:latin typeface="Times New Roman" panose="02020603050405020304" pitchFamily="18" charset="0"/>
              </a:rPr>
              <a:t/>
            </a:r>
            <a:br>
              <a:rPr lang="lt-LT" sz="3200" dirty="0">
                <a:latin typeface="Times New Roman" panose="02020603050405020304" pitchFamily="18" charset="0"/>
              </a:rPr>
            </a:br>
            <a:r>
              <a:rPr lang="lt-LT" sz="3200" dirty="0" smtClean="0">
                <a:latin typeface="Times New Roman" panose="02020603050405020304" pitchFamily="18" charset="0"/>
              </a:rPr>
              <a:t/>
            </a:r>
            <a:br>
              <a:rPr lang="lt-LT" sz="3200" dirty="0" smtClean="0">
                <a:latin typeface="Times New Roman" panose="02020603050405020304" pitchFamily="18" charset="0"/>
              </a:rPr>
            </a:br>
            <a:r>
              <a:rPr lang="lt-LT" sz="3200" dirty="0">
                <a:latin typeface="Times New Roman" panose="02020603050405020304" pitchFamily="18" charset="0"/>
              </a:rPr>
              <a:t/>
            </a:r>
            <a:br>
              <a:rPr lang="lt-LT" sz="3200" dirty="0">
                <a:latin typeface="Times New Roman" panose="02020603050405020304" pitchFamily="18" charset="0"/>
              </a:rPr>
            </a:br>
            <a:r>
              <a:rPr lang="lt-LT" sz="3200" dirty="0" smtClean="0">
                <a:latin typeface="Times New Roman" panose="02020603050405020304" pitchFamily="18" charset="0"/>
              </a:rPr>
              <a:t/>
            </a:r>
            <a:br>
              <a:rPr lang="lt-LT" sz="3200" dirty="0" smtClean="0">
                <a:latin typeface="Times New Roman" panose="02020603050405020304" pitchFamily="18" charset="0"/>
              </a:rPr>
            </a:br>
            <a:r>
              <a:rPr lang="lt-LT" sz="3200" dirty="0">
                <a:latin typeface="Times New Roman" panose="02020603050405020304" pitchFamily="18" charset="0"/>
              </a:rPr>
              <a:t/>
            </a:r>
            <a:br>
              <a:rPr lang="lt-LT" sz="3200" dirty="0">
                <a:latin typeface="Times New Roman" panose="02020603050405020304" pitchFamily="18" charset="0"/>
              </a:rPr>
            </a:br>
            <a:r>
              <a:rPr lang="lt-LT" sz="3200" dirty="0" smtClean="0">
                <a:latin typeface="Times New Roman" panose="02020603050405020304" pitchFamily="18" charset="0"/>
              </a:rPr>
              <a:t/>
            </a:r>
            <a:br>
              <a:rPr lang="lt-LT" sz="3200" dirty="0" smtClean="0">
                <a:latin typeface="Times New Roman" panose="02020603050405020304" pitchFamily="18" charset="0"/>
              </a:rPr>
            </a:br>
            <a:r>
              <a:rPr lang="lt-LT" sz="3200" dirty="0" smtClean="0">
                <a:latin typeface="Times New Roman" panose="02020603050405020304" pitchFamily="18" charset="0"/>
              </a:rPr>
              <a:t/>
            </a:r>
            <a:br>
              <a:rPr lang="lt-LT" sz="3200" dirty="0" smtClean="0">
                <a:latin typeface="Times New Roman" panose="02020603050405020304" pitchFamily="18" charset="0"/>
              </a:rPr>
            </a:br>
            <a:r>
              <a:rPr lang="en-GB" sz="3600" dirty="0" smtClean="0">
                <a:solidFill>
                  <a:schemeClr val="tx1"/>
                </a:solidFill>
                <a:latin typeface="Times New Roman" panose="02020603050405020304" pitchFamily="18" charset="0"/>
              </a:rPr>
              <a:t>SEMINARAS: </a:t>
            </a:r>
            <a:r>
              <a:rPr lang="lt-LT" sz="3600" dirty="0" smtClean="0">
                <a:solidFill>
                  <a:schemeClr val="tx1"/>
                </a:solidFill>
                <a:latin typeface="Times New Roman" panose="02020603050405020304" pitchFamily="18" charset="0"/>
              </a:rPr>
              <a:t/>
            </a:r>
            <a:br>
              <a:rPr lang="lt-LT" sz="3600" dirty="0" smtClean="0">
                <a:solidFill>
                  <a:schemeClr val="tx1"/>
                </a:solidFill>
                <a:latin typeface="Times New Roman" panose="02020603050405020304" pitchFamily="18" charset="0"/>
              </a:rPr>
            </a:br>
            <a:r>
              <a:rPr lang="lt-LT" sz="3600" dirty="0" smtClean="0">
                <a:solidFill>
                  <a:schemeClr val="tx1"/>
                </a:solidFill>
                <a:latin typeface="Times New Roman" panose="02020603050405020304" pitchFamily="18" charset="0"/>
              </a:rPr>
              <a:t>„EUROPOS PAGALBOS LABIAUSIAI SKURSTANTIEMS ASMENIMS FONDO LĖŠOMIS FINANSUOJAM</a:t>
            </a:r>
            <a:r>
              <a:rPr lang="en-US" sz="3600" dirty="0" smtClean="0">
                <a:solidFill>
                  <a:schemeClr val="tx1"/>
                </a:solidFill>
                <a:latin typeface="Times New Roman" panose="02020603050405020304" pitchFamily="18" charset="0"/>
              </a:rPr>
              <a:t>O</a:t>
            </a:r>
            <a:r>
              <a:rPr lang="lt-LT" sz="3600" dirty="0" smtClean="0">
                <a:solidFill>
                  <a:schemeClr val="tx1"/>
                </a:solidFill>
                <a:latin typeface="Times New Roman" panose="02020603050405020304" pitchFamily="18" charset="0"/>
              </a:rPr>
              <a:t> IV-</a:t>
            </a:r>
            <a:r>
              <a:rPr lang="en-US" sz="3600" dirty="0" smtClean="0">
                <a:solidFill>
                  <a:schemeClr val="tx1"/>
                </a:solidFill>
                <a:latin typeface="Times New Roman" panose="02020603050405020304" pitchFamily="18" charset="0"/>
              </a:rPr>
              <a:t>OJO</a:t>
            </a:r>
            <a:r>
              <a:rPr lang="lt-LT" sz="3600" dirty="0" smtClean="0">
                <a:solidFill>
                  <a:schemeClr val="tx1"/>
                </a:solidFill>
                <a:latin typeface="Times New Roman" panose="02020603050405020304" pitchFamily="18" charset="0"/>
              </a:rPr>
              <a:t> PROJEKT</a:t>
            </a:r>
            <a:r>
              <a:rPr lang="en-US" sz="3600" dirty="0" smtClean="0">
                <a:solidFill>
                  <a:schemeClr val="tx1"/>
                </a:solidFill>
                <a:latin typeface="Times New Roman" panose="02020603050405020304" pitchFamily="18" charset="0"/>
              </a:rPr>
              <a:t>O</a:t>
            </a:r>
            <a:r>
              <a:rPr lang="lt-LT" sz="3600" dirty="0" smtClean="0">
                <a:solidFill>
                  <a:schemeClr val="tx1"/>
                </a:solidFill>
                <a:latin typeface="Times New Roman" panose="02020603050405020304" pitchFamily="18" charset="0"/>
              </a:rPr>
              <a:t> </a:t>
            </a:r>
            <a:r>
              <a:rPr lang="lt-LT" sz="3600" dirty="0">
                <a:solidFill>
                  <a:schemeClr val="tx1"/>
                </a:solidFill>
                <a:latin typeface="Times New Roman" panose="02020603050405020304" pitchFamily="18" charset="0"/>
              </a:rPr>
              <a:t>Į</a:t>
            </a:r>
            <a:r>
              <a:rPr lang="en-US" sz="3600" dirty="0" smtClean="0">
                <a:solidFill>
                  <a:schemeClr val="tx1"/>
                </a:solidFill>
                <a:latin typeface="Times New Roman" panose="02020603050405020304" pitchFamily="18" charset="0"/>
              </a:rPr>
              <a:t>GYVENDINIMAS</a:t>
            </a:r>
            <a:r>
              <a:rPr lang="lt-LT" sz="3600" dirty="0" smtClean="0">
                <a:solidFill>
                  <a:schemeClr val="tx1"/>
                </a:solidFill>
                <a:latin typeface="Times New Roman" panose="02020603050405020304" pitchFamily="18" charset="0"/>
              </a:rPr>
              <a:t>“</a:t>
            </a:r>
            <a:r>
              <a:rPr dirty="0">
                <a:solidFill>
                  <a:schemeClr val="tx1"/>
                </a:solidFill>
              </a:rPr>
              <a:t/>
            </a:r>
            <a:br>
              <a:rPr dirty="0">
                <a:solidFill>
                  <a:schemeClr val="tx1"/>
                </a:solidFill>
              </a:rPr>
            </a:br>
            <a:endParaRPr lang="en-GB" sz="3600" i="1" dirty="0">
              <a:solidFill>
                <a:schemeClr val="tx1"/>
              </a:solidFill>
            </a:endParaRPr>
          </a:p>
        </p:txBody>
      </p:sp>
      <p:sp>
        <p:nvSpPr>
          <p:cNvPr id="4" name="Antraštė 1"/>
          <p:cNvSpPr txBox="1">
            <a:spLocks/>
          </p:cNvSpPr>
          <p:nvPr/>
        </p:nvSpPr>
        <p:spPr>
          <a:xfrm>
            <a:off x="408617" y="4149080"/>
            <a:ext cx="8352928" cy="1731982"/>
          </a:xfrm>
          <a:prstGeom prst="rect">
            <a:avLst/>
          </a:prstGeom>
        </p:spPr>
        <p:txBody>
          <a:bodyPr vert="horz" lIns="91440" tIns="45720" rIns="91440" bIns="45720" rtlCol="0" anchor="b">
            <a:normAutofit fontScale="97500"/>
          </a:bodyPr>
          <a:lstStyle>
            <a:lvl1pPr algn="ctr" defTabSz="914400" rtl="0" eaLnBrk="1" latinLnBrk="0" hangingPunct="1">
              <a:spcBef>
                <a:spcPct val="0"/>
              </a:spcBef>
              <a:buNone/>
              <a:defRPr sz="5400" kern="1200">
                <a:ln w="3175">
                  <a:solidFill>
                    <a:schemeClr val="tx1">
                      <a:alpha val="65000"/>
                    </a:schemeClr>
                  </a:solidFill>
                </a:ln>
                <a:solidFill>
                  <a:schemeClr val="tx1"/>
                </a:solidFill>
                <a:effectLst>
                  <a:outerShdw blurRad="25400" dist="12700" dir="14220000" rotWithShape="0">
                    <a:prstClr val="black">
                      <a:alpha val="50000"/>
                    </a:prst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GB" dirty="0" smtClean="0"/>
              <a:t> </a:t>
            </a:r>
            <a:endParaRPr lang="en-GB" dirty="0"/>
          </a:p>
        </p:txBody>
      </p:sp>
      <p:sp>
        <p:nvSpPr>
          <p:cNvPr id="5" name="AutoShape 2" descr="data:image/jpeg;base64,/9j/4AAQSkZJRgABAQAAAQABAAD/2wCEAAkGBwgHBgkIBwgKCgkLDRYPDQwMDRsUFRAWIB0iIiAdHx8kKDQsJCYxJx8fLT0tMTU3Ojo6Iys/RD84QzQ5OjcBCgoKDQwNGg8PGjclHyU3Nzc3Nzc3Nzc3Nzc3Nzc3Nzc3Nzc3Nzc3Nzc3Nzc3Nzc3Nzc3Nzc3Nzc3Nzc3Nzc3N//AABEIAG0AoQMBEQACEQEDEQH/xAAcAAEAAgMBAQEAAAAAAAAAAAAABgcEBQgBAwL/xAA8EAABAwMBAwgJAwMEAwAAAAABAAIDBAURBhIhlAcTFzFBVdLTNjdRVGFydLKzFCKBQnGRIzJSwRWx4f/EABsBAQACAwEBAAAAAAAAAAAAAAADBAEFBgIH/8QANBEAAgECAwQJAwQCAwAAAAAAAAECAxEEEiEFMUFRBhMUFTJScbHwIjRhgZGh0ULxI2LB/9oADAMBAAIRAxEAPwCT8p2u7vpO60dLbIaF8c9OZHGoie4gh2N2Hjcr+CwkK8W5N6EU5uJDemXU/utn4eXzFd7so82eOtY6ZdT+62fh5fMTuyjzY61jpl1P7rZ+Hl8xO7KPNjrWOmXU/utn4eXzE7so82OtY6ZdT+62fh5fMTuyjzY61jpl1P7rZ+Hl8xO7KPNjrWOmXU/utn4eXzE7so82OtY6ZdT+62fh5fMTuyjzY61jpl1P7rZ+Hl8xO7KPNjrWOmXU/utn4eXzE7so82OtY6ZdT+62fh5fMTuyjzY61jpl1P7rZ+Hl8xO7KPNjrWOmXU/utn4eXzE7so82OtY6ZdT+62fh5fMTuyjzY61jpl1P7rZ+Hl8xO7KPNjrWOmXU/utn4eXzE7so82OtY6ZdT+62fh5fMTuyjzY61jpl1P7rZ+Hl8xO7KPNjrWb3Q/Kbfr/qu32qup7a2nqTIHuhhe142Y3uGCXkdbR2KvisDTpUnOLeh7hUcnYtzC1RLoUhy+ekNr+jd963Wy/BL1IK29FYraEIQBAEAQBAEAQBAevY5jix7XNc04LXDBB9iwmmrrcDxZAQBAEAQBAEAQEt5J/WJZfmm/BIqeP+3l84klLxHSK54sFH8vnpDa/o3fetzsvwS9SGtvRWK2hCEAQBAEAQGxstmrLvXUtNBDKI6iUM5/mnFjRnBOerdv7exUcbtChg6M6lSSvFXtdX/vU9wpym0j43C21lvqJoqqlnj5qV0Ze6NwaSCRuOMHqUuHxdHEQjKnJO6vvVzEoSi7M3mgrVab1eI6C5CsExdzkRhIMbg0ZLXjGQNx357cbt2dT0hx2LwOEdfD5bLR3vfXRW1/gloQjOVmbjlUtlnt9yfUQ/q3V9f/r4BaIAOokbsknHVntytZ0QxeNxGGUJ2yU/p45uf6EmKjCMrreyCw01RUBxp6aebZ/3c1GXY/wF106tOnbPJL1diqk3uNnf9OXCyVDIp4JXtNOyd0jI3FrMty4E9X7SCM/DKobP2rh8bTc4SS1atdX0/sknSlBmnWzIggCAIAgCAlvJP6xLL8034JFTx/28vnEkpeI6RXPFgo/l89IbX9G771udl+CXqQ1t6KxW0IQgCAIAgCAmGgdVjTYrX1lTO+l5v/RoWb+clJ68nc0AA5ORnPauX6R7E70VONOKUr6zfCK4fm/D04FmhW6u9z5a/wBRjUVfBNS1czqHmgRSyDZ5iXeHAgbieo539f8ACm6O7I7soSp1IrPd/Uv8lw/1+DzXqdY7p6EbpKypo3SOpZnwuljMTyw4JYcEjPZnAW9q0adVJVI3s768+ZCpNbjyWqqJqaCnlme+Gn2uZY45Ee1jIHsG4burd8UjQpQqSqRjZy3/AJtuuG21Zm20ZdnWfUFLUOrpKSl2j+pcwEhzACdktwc5IAH91rttYJYzBTpqClK3034Pnfge6MnGadyRa31xHqOzxw26Wpow2Vzaikfgc+wj9rsjsGDluf6u0DK0fR/o3LZmJlKulPROMlwfFWf8P2J61frI6EBXZFQIAgCAIAgJbyT+sSy/NN+CRU8f9vL5xJKXiOkVzxYKP5fPSG1/Ru+9bnZfgl6kNbeisVtCEIAgCAyKFtI+pY2vnlgpyf3yxRc4W/HZyMqGvKqqbdGKcuCbtf8AUzG19Szbxoay0mjqWee6SRxUrnVDqxlLl0zZMYGznd1Mx/1krgcD0lxtfas6caSblaOXNost7u/7l6VCEaabf6lWP2Q9/NlxZtHZLhgkdmfivoSvZZt/Eon5XowEAQBADnG5YBZ+gtI2W62qvqoK+WpFTAaVzJaYMNM84dnrIJGGkY/7Xz/pHt7G4LE0qUqeW0s2j8SWlvxxvfiXcPRhKLaZAL5S0FDcJKW21slYyIlr5nw82C4HBDRk5HxXa4GtXr0VUrwUG9Uk76FWaUXZO5r1cPAQBAEBLeSf1iWX5pvwSKnj/t5fOJJS8R0iueLBR/L56Q2v6N33rc7L8EvUhrb0VitoQhAEAQHhAcC09R3JuBu6rVV5qzWCorHSRVcfNSQnfGG9my3sI6wR/OVrKex8FSyOELSg7p8b8bvjfjckdabvdmlWzIwgCAIAgCA2VLf7rR0kNLRV0tNDDIZWiE7JLz2uP9Xs37lRrbNwlepKpVpqTkra66cly/Q9qpJKyZh1lRJWVk9VMGiWeR0j9huBtE5OB2byrVKlGjTjTjuSSXpwPLd3c+KkMBAEAQEt5J/WJZfmm/BIqeP+3l84klLxHSK54sFH8vnpDa/o3fetzsvwS9SGtvRWK2hCEAQBATnk70jTXqpZWz1tJPTxMcJqMZ5xjnAtbtAjGO0H4Bcj0l29VwFN0oU5KTtaWmVpauzTvy3otUKKnq2RzUVjNgq/0c1wpauobukbT7R5v5iRjPwW92btFbQpddGnKEXuzW19LN6ENSn1btc1K2JGEAQBAEAQGbaKGO41rKZ9bT0ZeQGSVG1sF3YCQDj+dyqYzEyw1J1VTc7b1G17c9Wv7PUI5na9ia6v0LFarVb6p9wo6XmaZsVSXh3+tNvOWBoy4nJ6+wBcpsTpNLGYmrSVKUryvG1vpjotbvS1izWw6jFO5Xq7YqBAEAQEt5J/WJZfmm/BIqeP+3l84klLxHSK54sFH8vnpDa/o3fetzsvwS9SGtvRWK2hCEAQBAbez6juNlo56e1yCnfUSNfJO1oL8NG5oz1DrP8AK1uN2ThcdUjPErMop2T3a8fUkhVlBWiYt5uct4uMlfUxxsqJQ3nDGMBzgANrHYThWMFhIYOhGhTbyrdfh+P0PM555XMJWjyEAQBAEAQH3oaj9LWwVJibLzMjXiN+dlxByAcdiirUutpSp3tdW0/JlOzube6auu93oamjuczKiOaVszS5mDC4f8MdQxkY39f+dbhNh4LB1Y1cPHK0rP8A7J8/zxv8Ukq0pJqRoVtyIIAgCAlvJP6xLL8034JFTx/28vnEkpeI6RXPFgo/l89IbX9G771udl+CXqQ1t6KxW0IQgCAIDIoKR1dVR0zJoIXSHAfPJsMz7CexQ16yoU3UabS4JXf7GUszsTeu5M7hBYqeYSUrK5j5HVRkn2YxHu2TnGN2Dn5vguSw/TDDVMbKm1LI1HLaOt+N183epaeFkoX4kBe3Zke3aa7ZcRtMOWnB6we0Lsou6TKrVjxZMBAEAQA7hn2diAnem+T2puVvrKuSeklY+ld+idBOXDnsjBduGAMEEH2/BchtXpVRwlaFFJpqX13j/jxt+vItU8M5RuyJ3q01FlrXUdXJTvnaMvEEu2GfBx7D8F0mCxtPGUlWpJqL3XVivODg7MwFbPIQBAEBLeSf1iWX5pvwSKnj/t5fOJJS8R0iueLBR/L56Q2v6N33rc7L8EvUhrb0VitoQhAEAQHjt7SM9YRNgl9015V3K21VrloaZltlgbDBAHHapy3Gy7ax+7eBuwOodXbzeE6M0MLiKeKhN9andvzX3q19PxqWJYhyTi1oRWnhkqZ44IGF8srgxjR2uJwAuhnUjTi5ydklf9CBJs/BBaS1wLXA4IIwQfYQvSaeqMHiyAgCA+tTTTUkgjqYnxPcxsga8YOy4AtP+CFHSq06sc1N3Wq/bR/yZaa0ZIdPa0rtOW9lJa6eBpdOZqiSX9/O7gA3H9IwB25/9LSbS6P4faVZ1cTJ6RtFLTLxv+WS067pq0TQV08dTXVFRFDzLJpXSNi2trY2iTjOBnGfYt1Rpyp0owk7tK19279yKTu7nwUpgIAgCAlvJP6xLL8034JFTx/28vnEkpeI6RXPFgo/l89IbX9G771udl+CXqQ1t6KxW0IQgCAIAgCAnnJfLaf1c0lzoKdht8ZqRcXSObsfuAAcM7JO/du7PauO6WRx3VRjhqj/AOR5ciSd9N60ut2upaw2S95LdxMflL/8ZBdeZtltp2CpaKs1zJXPM22XZ2RnZAyD/wDFP0W7XPDZsTVbcXlyNJZbW3u13+5jE5c30rfxI/ZLBc73IBbaR8zBI1kkjcYjz2nf1YW7x208LgY3rztyvfWxDCnKbsjP1bpKvsVdWObTS/8AjGS4hqXubhzT1DryTvx1dipbH23h9o0YWkusa1jro/6PdWjKDfI+eiWUVVfqe33G1xV0VU7YO1I5jo9xJcCCNwAOQV629KvTwU69Cq4Sgr6JO/41T/gxQs5WauTDlPmsklvguFuoqStmqSaU1rJiRBsDcAAcF3XjPs7VzHRSltCFaVDEVJQUfqyWX1ZuN2m7c7FnEuFk4q/ArBfQSiEAQBAEAQEt5J/WJZfmm/BIqeP+3l84klLxHSK54sFH8vnpDa/o3fetzsvwS9SGtvRWK2hCEAQBAEAQHu04NLQ5waSCWg7iR1bv5P8AlYsr34gFznNa0ucWtzstJ3DPXgdiJJNtLVg3Okr0zT94NyfHJK6OF4jjY/ZD3ncA4/8AHBJ7d4H91rNsbPe0cL2a6SbV3a9lxt+WS0p5JZjI1hqd2p/0E80JhqYGPZK1riYzvBa5o7D/ALs/xvKr7G2NHZXWU4O8ZNNO2v5T/wDDNWr1lrkeaS05a4tOCMg43EYI/kEj+Vu2k95CA5wYWBzgxxyW53E/EI1rfiYseLJkIAgCAIAgJbyT+sSy/NN+CRU8f9vL5xJKXiOkVzxYKP5fPSG1/Ru+9bnZfgl6kNbeisVtCEIAgCAIAgCAIAgCAIAgCAIAgCAIAgJZyT+sSy/NN+CRU8f9vL5xJKfiOklzxYNDqDR1i1JURVF5onVEsTNhhE8keG5zj9rgpaWJq0l9DtcOKe81fRZozul/Gz+NS9vxHm9jzkjyHRZozul/Gz+NO34jzewyR5Dos0Z3S/jZ/Gnb8R5vYZI8h0WaM7pfxs/jTt+I83sMkeQ6LNGd0v42fxp2/Eeb2GSPIdFmjO6X8bP407fiPN7DJHkOizRndL+Nn8advxHm9hkjyHRZozul/Gz+NO34jzewyR5Dos0Z3S/jZ/Gnb8R5vYZI8h0WaM7pfxs/jTt+I83sMkeQ6LNGd0v42fxp2/Eeb2GSPIdFmjO6X8bP407fiPN7DJHkOizRndL+Nn8advxHm9hkjyHRZozul/Gz+NO34jzewyR5Dos0Z3S/jZ/Gnb8R5vYZI8h0WaM7pfxs/jTt+I83sMkeQ6LNGd0v42fxp2/Eeb2GSPIdFmjO6X8bP407fiPN7DJHkZdo5P8ATFmuUFxttudDVwbRjkNTK/Zy0tO5ziOoleKmKrVI5ZPQyopaok+P7KA9H//Z"/>
          <p:cNvSpPr>
            <a:spLocks noChangeAspect="1" noChangeArrowheads="1"/>
          </p:cNvSpPr>
          <p:nvPr/>
        </p:nvSpPr>
        <p:spPr bwMode="auto">
          <a:xfrm>
            <a:off x="63500" y="-136525"/>
            <a:ext cx="1533525" cy="10382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47864" y="6202233"/>
            <a:ext cx="2724150"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8274295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numerio vietos rezervavimo ženklas 1"/>
          <p:cNvSpPr>
            <a:spLocks noGrp="1"/>
          </p:cNvSpPr>
          <p:nvPr>
            <p:ph type="sldNum" sz="quarter" idx="12"/>
          </p:nvPr>
        </p:nvSpPr>
        <p:spPr>
          <a:xfrm>
            <a:off x="7524328" y="6309320"/>
            <a:ext cx="1161826" cy="365125"/>
          </a:xfrm>
        </p:spPr>
        <p:txBody>
          <a:bodyPr/>
          <a:lstStyle/>
          <a:p>
            <a:pPr algn="r"/>
            <a:fld id="{DF14060C-8686-418E-A078-3A9B6B55B877}" type="slidenum">
              <a:rPr lang="lt-LT" smtClean="0"/>
              <a:pPr algn="r"/>
              <a:t>10</a:t>
            </a:fld>
            <a:endParaRPr lang="lt-LT"/>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83697" y="6219165"/>
            <a:ext cx="2725737" cy="542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Stačiakampis 6"/>
          <p:cNvSpPr/>
          <p:nvPr/>
        </p:nvSpPr>
        <p:spPr>
          <a:xfrm>
            <a:off x="251520" y="1324542"/>
            <a:ext cx="8568952" cy="1692771"/>
          </a:xfrm>
          <a:prstGeom prst="rect">
            <a:avLst/>
          </a:prstGeom>
        </p:spPr>
        <p:txBody>
          <a:bodyPr wrap="square">
            <a:spAutoFit/>
          </a:bodyPr>
          <a:lstStyle/>
          <a:p>
            <a:pPr marL="342900" indent="-342900" algn="just">
              <a:buFont typeface="Arial" charset="0"/>
              <a:buChar char="•"/>
            </a:pPr>
            <a:endParaRPr lang="lt-LT" sz="2400" dirty="0">
              <a:latin typeface="Times New Roman" panose="02020603050405020304" pitchFamily="18" charset="0"/>
              <a:cs typeface="Times New Roman" panose="02020603050405020304" pitchFamily="18" charset="0"/>
            </a:endParaRPr>
          </a:p>
          <a:p>
            <a:pPr algn="just"/>
            <a:endParaRPr lang="lt-LT" sz="2000" i="1" dirty="0" smtClean="0">
              <a:latin typeface="Times New Roman" panose="02020603050405020304" pitchFamily="18" charset="0"/>
              <a:cs typeface="Times New Roman" panose="02020603050405020304" pitchFamily="18" charset="0"/>
            </a:endParaRPr>
          </a:p>
          <a:p>
            <a:pPr algn="just"/>
            <a:endParaRPr lang="lt-LT" sz="2000" i="1" dirty="0">
              <a:latin typeface="Times New Roman" panose="02020603050405020304" pitchFamily="18" charset="0"/>
              <a:cs typeface="Times New Roman" panose="02020603050405020304" pitchFamily="18" charset="0"/>
            </a:endParaRPr>
          </a:p>
          <a:p>
            <a:pPr algn="just"/>
            <a:endParaRPr lang="lt-LT" sz="2000" i="1" dirty="0" smtClean="0">
              <a:latin typeface="Times New Roman" panose="02020603050405020304" pitchFamily="18" charset="0"/>
              <a:cs typeface="Times New Roman" panose="02020603050405020304" pitchFamily="18" charset="0"/>
            </a:endParaRPr>
          </a:p>
          <a:p>
            <a:pPr algn="just"/>
            <a:endParaRPr lang="lt-LT" sz="2000" i="1" dirty="0" smtClean="0">
              <a:latin typeface="Times New Roman" panose="02020603050405020304" pitchFamily="18" charset="0"/>
              <a:cs typeface="Times New Roman" panose="02020603050405020304" pitchFamily="18" charset="0"/>
            </a:endParaRPr>
          </a:p>
        </p:txBody>
      </p:sp>
      <p:sp>
        <p:nvSpPr>
          <p:cNvPr id="5" name="Stačiakampis 4"/>
          <p:cNvSpPr/>
          <p:nvPr/>
        </p:nvSpPr>
        <p:spPr>
          <a:xfrm>
            <a:off x="251520" y="1412776"/>
            <a:ext cx="8712968" cy="6370975"/>
          </a:xfrm>
          <a:prstGeom prst="rect">
            <a:avLst/>
          </a:prstGeom>
        </p:spPr>
        <p:txBody>
          <a:bodyPr wrap="square">
            <a:spAutoFit/>
          </a:bodyPr>
          <a:lstStyle/>
          <a:p>
            <a:pPr algn="just"/>
            <a:r>
              <a:rPr lang="lt-LT" sz="2400" dirty="0" smtClean="0">
                <a:latin typeface="Times New Roman"/>
                <a:cs typeface="Times New Roman" panose="02020603050405020304" pitchFamily="18" charset="0"/>
              </a:rPr>
              <a:t>Už papildančias priemones </a:t>
            </a:r>
            <a:r>
              <a:rPr lang="lt-LT" sz="2400" b="1" i="1" dirty="0" smtClean="0">
                <a:latin typeface="Times New Roman"/>
                <a:cs typeface="Times New Roman" panose="02020603050405020304" pitchFamily="18" charset="0"/>
              </a:rPr>
              <a:t>bus atlyginama (5 proc. nuo maisto ir (ar) higienos prekių įsigijimo vertės).</a:t>
            </a:r>
            <a:r>
              <a:rPr lang="lt-LT" sz="2400" b="1" i="1" dirty="0">
                <a:latin typeface="Times New Roman"/>
                <a:cs typeface="Times New Roman" panose="02020603050405020304" pitchFamily="18" charset="0"/>
              </a:rPr>
              <a:t> </a:t>
            </a:r>
            <a:r>
              <a:rPr lang="lt-LT" sz="2400" dirty="0" smtClean="0">
                <a:latin typeface="Times New Roman"/>
                <a:cs typeface="Times New Roman" panose="02020603050405020304" pitchFamily="18" charset="0"/>
              </a:rPr>
              <a:t>Apmokėjimas analogiškas kaip už administravimą, sandėliavimą ir transportavimą.</a:t>
            </a:r>
          </a:p>
          <a:p>
            <a:pPr algn="just"/>
            <a:endParaRPr lang="lt-LT" sz="2400" dirty="0">
              <a:latin typeface="Times New Roman"/>
              <a:cs typeface="Times New Roman" panose="02020603050405020304" pitchFamily="18" charset="0"/>
            </a:endParaRPr>
          </a:p>
          <a:p>
            <a:pPr algn="just"/>
            <a:r>
              <a:rPr lang="lt-LT" sz="2400" b="1" i="1" dirty="0" smtClean="0">
                <a:latin typeface="Times New Roman"/>
                <a:cs typeface="Times New Roman" panose="02020603050405020304" pitchFamily="18" charset="0"/>
              </a:rPr>
              <a:t>Pagrindžiantys dokumentai </a:t>
            </a:r>
            <a:r>
              <a:rPr lang="lt-LT" sz="2400" dirty="0" smtClean="0">
                <a:latin typeface="Times New Roman"/>
                <a:cs typeface="Times New Roman" panose="02020603050405020304" pitchFamily="18" charset="0"/>
              </a:rPr>
              <a:t>už suteiktas priemones </a:t>
            </a:r>
            <a:r>
              <a:rPr lang="lt-LT" sz="2400" b="1" i="1" dirty="0" smtClean="0">
                <a:latin typeface="Times New Roman"/>
                <a:cs typeface="Times New Roman" panose="02020603050405020304" pitchFamily="18" charset="0"/>
              </a:rPr>
              <a:t>turės būti saugomi partnerių</a:t>
            </a:r>
            <a:r>
              <a:rPr lang="lt-LT" sz="2400" dirty="0" smtClean="0">
                <a:latin typeface="Times New Roman"/>
                <a:cs typeface="Times New Roman" panose="02020603050405020304" pitchFamily="18" charset="0"/>
              </a:rPr>
              <a:t>, jų teikti projekto vykdytojui nereikės.</a:t>
            </a:r>
          </a:p>
          <a:p>
            <a:pPr algn="just"/>
            <a:endParaRPr lang="lt-LT" sz="2400" dirty="0">
              <a:latin typeface="Times New Roman"/>
              <a:cs typeface="Times New Roman" panose="02020603050405020304" pitchFamily="18" charset="0"/>
            </a:endParaRPr>
          </a:p>
          <a:p>
            <a:pPr algn="just"/>
            <a:r>
              <a:rPr lang="lt-LT" sz="2400" dirty="0" smtClean="0">
                <a:latin typeface="Times New Roman"/>
                <a:cs typeface="Times New Roman" panose="02020603050405020304" pitchFamily="18" charset="0"/>
              </a:rPr>
              <a:t>Projekto vykdytojui </a:t>
            </a:r>
            <a:r>
              <a:rPr lang="lt-LT" sz="2400" b="1" i="1" dirty="0" smtClean="0">
                <a:latin typeface="Times New Roman"/>
                <a:cs typeface="Times New Roman" panose="02020603050405020304" pitchFamily="18" charset="0"/>
              </a:rPr>
              <a:t>reikės teikti informaciją</a:t>
            </a:r>
            <a:r>
              <a:rPr lang="lt-LT" sz="2400" dirty="0" smtClean="0">
                <a:latin typeface="Times New Roman"/>
                <a:cs typeface="Times New Roman" panose="02020603050405020304" pitchFamily="18" charset="0"/>
              </a:rPr>
              <a:t>, kokios veiklos buvo teikiamos, kiek žmonių gavo atitinkamas priemones (paslaugas) ir pan. </a:t>
            </a:r>
            <a:endParaRPr lang="lt-LT" sz="2400" dirty="0">
              <a:latin typeface="Times New Roman"/>
              <a:cs typeface="Times New Roman" panose="02020603050405020304" pitchFamily="18" charset="0"/>
            </a:endParaRPr>
          </a:p>
          <a:p>
            <a:pPr algn="just"/>
            <a:r>
              <a:rPr lang="lt-LT" i="1" dirty="0" smtClean="0">
                <a:latin typeface="Times New Roman"/>
                <a:cs typeface="Times New Roman" panose="02020603050405020304" pitchFamily="18" charset="0"/>
              </a:rPr>
              <a:t>Pvz., partneris x per ataskaitinį 2018-01-01 – 2018-03-31 laikotarpį suteikė galimybę 5 asmenims gauti psichologo pagalbą  (apmokėta už šių asmenų 12 konsultacijų);</a:t>
            </a:r>
          </a:p>
          <a:p>
            <a:pPr algn="just"/>
            <a:r>
              <a:rPr lang="lt-LT" i="1" dirty="0" smtClean="0">
                <a:latin typeface="Times New Roman"/>
                <a:cs typeface="Times New Roman" panose="02020603050405020304" pitchFamily="18" charset="0"/>
              </a:rPr>
              <a:t>Pvz., partneris x </a:t>
            </a:r>
            <a:r>
              <a:rPr lang="lt-LT" i="1" dirty="0">
                <a:solidFill>
                  <a:prstClr val="black"/>
                </a:solidFill>
                <a:latin typeface="Times New Roman"/>
                <a:cs typeface="Times New Roman" panose="02020603050405020304" pitchFamily="18" charset="0"/>
              </a:rPr>
              <a:t>per ataskaitinį 2018-01-01 – 2018-03-31 laikotarpį </a:t>
            </a:r>
            <a:r>
              <a:rPr lang="lt-LT" i="1" dirty="0" smtClean="0">
                <a:solidFill>
                  <a:prstClr val="black"/>
                </a:solidFill>
                <a:latin typeface="Times New Roman"/>
                <a:cs typeface="Times New Roman" panose="02020603050405020304" pitchFamily="18" charset="0"/>
              </a:rPr>
              <a:t> suorganizavo maisto ruošos kursus 20 asmenų (kursai truko 8 ak. val. vienam asmeniui).</a:t>
            </a:r>
            <a:endParaRPr lang="lt-LT" i="1" dirty="0" smtClean="0">
              <a:latin typeface="Times New Roman"/>
              <a:cs typeface="Times New Roman" panose="02020603050405020304" pitchFamily="18" charset="0"/>
            </a:endParaRPr>
          </a:p>
          <a:p>
            <a:pPr algn="just"/>
            <a:endParaRPr lang="lt-LT" sz="2400" dirty="0">
              <a:latin typeface="Times New Roman"/>
              <a:cs typeface="Times New Roman" panose="02020603050405020304" pitchFamily="18" charset="0"/>
            </a:endParaRPr>
          </a:p>
          <a:p>
            <a:pPr algn="just"/>
            <a:endParaRPr lang="lt-LT" sz="2400" dirty="0" smtClean="0">
              <a:latin typeface="Times New Roman" panose="02020603050405020304" pitchFamily="18" charset="0"/>
              <a:cs typeface="Times New Roman" panose="02020603050405020304" pitchFamily="18" charset="0"/>
            </a:endParaRPr>
          </a:p>
          <a:p>
            <a:pPr marL="342900" indent="-342900" algn="just">
              <a:buFont typeface="Arial" charset="0"/>
              <a:buChar char="•"/>
            </a:pPr>
            <a:endParaRPr lang="lt-LT" sz="2400" dirty="0" smtClean="0">
              <a:latin typeface="Times New Roman" panose="02020603050405020304" pitchFamily="18" charset="0"/>
              <a:cs typeface="Times New Roman" panose="02020603050405020304" pitchFamily="18" charset="0"/>
            </a:endParaRPr>
          </a:p>
          <a:p>
            <a:pPr algn="just"/>
            <a:r>
              <a:rPr lang="lt-LT" sz="2400" dirty="0" smtClean="0">
                <a:latin typeface="Times New Roman" panose="02020603050405020304" pitchFamily="18" charset="0"/>
                <a:cs typeface="Times New Roman" panose="02020603050405020304" pitchFamily="18" charset="0"/>
              </a:rPr>
              <a:t> </a:t>
            </a:r>
          </a:p>
        </p:txBody>
      </p:sp>
      <p:sp>
        <p:nvSpPr>
          <p:cNvPr id="9" name="Stačiakampis 8"/>
          <p:cNvSpPr/>
          <p:nvPr/>
        </p:nvSpPr>
        <p:spPr>
          <a:xfrm>
            <a:off x="224363" y="188640"/>
            <a:ext cx="8919635" cy="523220"/>
          </a:xfrm>
          <a:prstGeom prst="rect">
            <a:avLst/>
          </a:prstGeom>
        </p:spPr>
        <p:txBody>
          <a:bodyPr wrap="square">
            <a:spAutoFit/>
          </a:bodyPr>
          <a:lstStyle/>
          <a:p>
            <a:r>
              <a:rPr lang="lt-LT" sz="2800" dirty="0" smtClean="0">
                <a:latin typeface="Times New Roman" panose="02020603050405020304" pitchFamily="18" charset="0"/>
                <a:cs typeface="Times New Roman" panose="02020603050405020304" pitchFamily="18" charset="0"/>
              </a:rPr>
              <a:t>Papildančios priemonės, kurias turi įgyvendinti partneriai (2) </a:t>
            </a:r>
            <a:endParaRPr lang="lt-LT"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0062854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numerio vietos rezervavimo ženklas 1"/>
          <p:cNvSpPr>
            <a:spLocks noGrp="1"/>
          </p:cNvSpPr>
          <p:nvPr>
            <p:ph type="sldNum" sz="quarter" idx="12"/>
          </p:nvPr>
        </p:nvSpPr>
        <p:spPr>
          <a:xfrm>
            <a:off x="7524328" y="6309320"/>
            <a:ext cx="1161826" cy="365125"/>
          </a:xfrm>
        </p:spPr>
        <p:txBody>
          <a:bodyPr/>
          <a:lstStyle/>
          <a:p>
            <a:pPr algn="r"/>
            <a:fld id="{DF14060C-8686-418E-A078-3A9B6B55B877}" type="slidenum">
              <a:rPr lang="lt-LT" smtClean="0"/>
              <a:pPr algn="r"/>
              <a:t>11</a:t>
            </a:fld>
            <a:endParaRPr lang="lt-LT"/>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83697" y="6219165"/>
            <a:ext cx="2725737" cy="542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Stačiakampis 6"/>
          <p:cNvSpPr/>
          <p:nvPr/>
        </p:nvSpPr>
        <p:spPr>
          <a:xfrm>
            <a:off x="251520" y="1324542"/>
            <a:ext cx="8568952" cy="1692771"/>
          </a:xfrm>
          <a:prstGeom prst="rect">
            <a:avLst/>
          </a:prstGeom>
        </p:spPr>
        <p:txBody>
          <a:bodyPr wrap="square">
            <a:spAutoFit/>
          </a:bodyPr>
          <a:lstStyle/>
          <a:p>
            <a:pPr marL="342900" indent="-342900" algn="just">
              <a:buFont typeface="Arial" charset="0"/>
              <a:buChar char="•"/>
            </a:pPr>
            <a:endParaRPr lang="lt-LT" sz="2400" dirty="0">
              <a:latin typeface="Times New Roman" panose="02020603050405020304" pitchFamily="18" charset="0"/>
              <a:cs typeface="Times New Roman" panose="02020603050405020304" pitchFamily="18" charset="0"/>
            </a:endParaRPr>
          </a:p>
          <a:p>
            <a:pPr algn="just"/>
            <a:endParaRPr lang="lt-LT" sz="2000" i="1" dirty="0" smtClean="0">
              <a:latin typeface="Times New Roman" panose="02020603050405020304" pitchFamily="18" charset="0"/>
              <a:cs typeface="Times New Roman" panose="02020603050405020304" pitchFamily="18" charset="0"/>
            </a:endParaRPr>
          </a:p>
          <a:p>
            <a:pPr algn="just"/>
            <a:endParaRPr lang="lt-LT" sz="2000" i="1" dirty="0">
              <a:latin typeface="Times New Roman" panose="02020603050405020304" pitchFamily="18" charset="0"/>
              <a:cs typeface="Times New Roman" panose="02020603050405020304" pitchFamily="18" charset="0"/>
            </a:endParaRPr>
          </a:p>
          <a:p>
            <a:pPr algn="just"/>
            <a:endParaRPr lang="lt-LT" sz="2000" i="1" dirty="0" smtClean="0">
              <a:latin typeface="Times New Roman" panose="02020603050405020304" pitchFamily="18" charset="0"/>
              <a:cs typeface="Times New Roman" panose="02020603050405020304" pitchFamily="18" charset="0"/>
            </a:endParaRPr>
          </a:p>
          <a:p>
            <a:pPr algn="just"/>
            <a:endParaRPr lang="lt-LT" sz="2000" i="1" dirty="0" smtClean="0">
              <a:latin typeface="Times New Roman" panose="02020603050405020304" pitchFamily="18" charset="0"/>
              <a:cs typeface="Times New Roman" panose="02020603050405020304" pitchFamily="18" charset="0"/>
            </a:endParaRPr>
          </a:p>
        </p:txBody>
      </p:sp>
      <p:sp>
        <p:nvSpPr>
          <p:cNvPr id="5" name="Stačiakampis 4"/>
          <p:cNvSpPr/>
          <p:nvPr/>
        </p:nvSpPr>
        <p:spPr>
          <a:xfrm>
            <a:off x="251520" y="1412776"/>
            <a:ext cx="8712968" cy="4524315"/>
          </a:xfrm>
          <a:prstGeom prst="rect">
            <a:avLst/>
          </a:prstGeom>
        </p:spPr>
        <p:txBody>
          <a:bodyPr wrap="square">
            <a:spAutoFit/>
          </a:bodyPr>
          <a:lstStyle/>
          <a:p>
            <a:pPr algn="just"/>
            <a:endParaRPr lang="lt-LT" sz="2400" dirty="0">
              <a:latin typeface="Times New Roman"/>
              <a:cs typeface="Times New Roman" panose="02020603050405020304" pitchFamily="18" charset="0"/>
            </a:endParaRPr>
          </a:p>
          <a:p>
            <a:pPr algn="just"/>
            <a:r>
              <a:rPr lang="lt-LT" sz="2400" dirty="0" smtClean="0">
                <a:latin typeface="Times New Roman"/>
                <a:ea typeface="Times New Roman"/>
              </a:rPr>
              <a:t>Jeigu </a:t>
            </a:r>
            <a:r>
              <a:rPr lang="lt-LT" sz="2400" dirty="0">
                <a:latin typeface="Times New Roman"/>
                <a:ea typeface="Times New Roman"/>
              </a:rPr>
              <a:t>partneriams dalijimo metu maisto produkto ir (ar) būtinojo asmeninio vartojimo prekės pakuotė prayra, suplyšta, sudūžta ar kitokiu būdu yra pažeidžiama centriniame sandėlyje ar dalijimo punkte (kai nėra tiekėjo kaltės ir atsakomybės) ir maisto produktas ir (ar) būtinojo asmeninio vartojimo prekė tampa netinkami vartoti ir (ar) naudoti žmogui bei </a:t>
            </a:r>
            <a:r>
              <a:rPr lang="lt-LT" sz="2400" dirty="0" smtClean="0">
                <a:latin typeface="Times New Roman"/>
                <a:ea typeface="Times New Roman"/>
              </a:rPr>
              <a:t>perduoti labdaros valgykloms, ar kitoms institucijoms, </a:t>
            </a:r>
            <a:r>
              <a:rPr lang="lt-LT" sz="2400" dirty="0">
                <a:latin typeface="Times New Roman"/>
                <a:ea typeface="Times New Roman"/>
              </a:rPr>
              <a:t>toks maisto produktų ir (ar) būtinojo asmeninio vartojimo prekių netekimas </a:t>
            </a:r>
            <a:r>
              <a:rPr lang="lt-LT" sz="2400" b="1" i="1" dirty="0">
                <a:latin typeface="Times New Roman"/>
                <a:ea typeface="Times New Roman"/>
              </a:rPr>
              <a:t>laikomas </a:t>
            </a:r>
            <a:r>
              <a:rPr lang="lt-LT" sz="2400" b="1" i="1" dirty="0" smtClean="0">
                <a:latin typeface="Times New Roman"/>
                <a:ea typeface="Times New Roman"/>
              </a:rPr>
              <a:t>nurašymu</a:t>
            </a:r>
            <a:r>
              <a:rPr lang="lt-LT" sz="2400" dirty="0" smtClean="0">
                <a:latin typeface="Times New Roman"/>
                <a:ea typeface="Times New Roman"/>
              </a:rPr>
              <a:t>.</a:t>
            </a:r>
            <a:endParaRPr lang="lt-LT" sz="2400" dirty="0">
              <a:latin typeface="Times New Roman"/>
              <a:cs typeface="Times New Roman" panose="02020603050405020304" pitchFamily="18" charset="0"/>
            </a:endParaRPr>
          </a:p>
          <a:p>
            <a:pPr algn="just"/>
            <a:endParaRPr lang="lt-LT" sz="2400" dirty="0" smtClean="0">
              <a:latin typeface="Times New Roman" panose="02020603050405020304" pitchFamily="18" charset="0"/>
              <a:cs typeface="Times New Roman" panose="02020603050405020304" pitchFamily="18" charset="0"/>
            </a:endParaRPr>
          </a:p>
          <a:p>
            <a:pPr marL="342900" indent="-342900" algn="just">
              <a:buFont typeface="Arial" charset="0"/>
              <a:buChar char="•"/>
            </a:pPr>
            <a:endParaRPr lang="lt-LT" sz="2400" dirty="0" smtClean="0">
              <a:latin typeface="Times New Roman" panose="02020603050405020304" pitchFamily="18" charset="0"/>
              <a:cs typeface="Times New Roman" panose="02020603050405020304" pitchFamily="18" charset="0"/>
            </a:endParaRPr>
          </a:p>
          <a:p>
            <a:pPr algn="just"/>
            <a:r>
              <a:rPr lang="lt-LT" sz="2400" dirty="0" smtClean="0">
                <a:latin typeface="Times New Roman" panose="02020603050405020304" pitchFamily="18" charset="0"/>
                <a:cs typeface="Times New Roman" panose="02020603050405020304" pitchFamily="18" charset="0"/>
              </a:rPr>
              <a:t> </a:t>
            </a:r>
          </a:p>
        </p:txBody>
      </p:sp>
      <p:sp>
        <p:nvSpPr>
          <p:cNvPr id="9" name="Stačiakampis 8"/>
          <p:cNvSpPr/>
          <p:nvPr/>
        </p:nvSpPr>
        <p:spPr>
          <a:xfrm>
            <a:off x="224363" y="188640"/>
            <a:ext cx="8919635" cy="523220"/>
          </a:xfrm>
          <a:prstGeom prst="rect">
            <a:avLst/>
          </a:prstGeom>
        </p:spPr>
        <p:txBody>
          <a:bodyPr wrap="square">
            <a:spAutoFit/>
          </a:bodyPr>
          <a:lstStyle/>
          <a:p>
            <a:r>
              <a:rPr lang="lt-LT" sz="2800" dirty="0" smtClean="0">
                <a:latin typeface="Times New Roman" panose="02020603050405020304" pitchFamily="18" charset="0"/>
                <a:cs typeface="Times New Roman" panose="02020603050405020304" pitchFamily="18" charset="0"/>
              </a:rPr>
              <a:t>Netinkamų vartoti / naudoti produktų / prekių nurašymas (1) </a:t>
            </a:r>
            <a:endParaRPr lang="lt-LT"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5581608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numerio vietos rezervavimo ženklas 1"/>
          <p:cNvSpPr>
            <a:spLocks noGrp="1"/>
          </p:cNvSpPr>
          <p:nvPr>
            <p:ph type="sldNum" sz="quarter" idx="12"/>
          </p:nvPr>
        </p:nvSpPr>
        <p:spPr>
          <a:xfrm>
            <a:off x="7524328" y="6309320"/>
            <a:ext cx="1161826" cy="365125"/>
          </a:xfrm>
        </p:spPr>
        <p:txBody>
          <a:bodyPr/>
          <a:lstStyle/>
          <a:p>
            <a:pPr algn="r"/>
            <a:fld id="{DF14060C-8686-418E-A078-3A9B6B55B877}" type="slidenum">
              <a:rPr lang="lt-LT" smtClean="0"/>
              <a:pPr algn="r"/>
              <a:t>12</a:t>
            </a:fld>
            <a:endParaRPr lang="lt-LT"/>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83697" y="6219165"/>
            <a:ext cx="2725737" cy="542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Stačiakampis 6"/>
          <p:cNvSpPr/>
          <p:nvPr/>
        </p:nvSpPr>
        <p:spPr>
          <a:xfrm>
            <a:off x="251520" y="1324542"/>
            <a:ext cx="8568952" cy="1692771"/>
          </a:xfrm>
          <a:prstGeom prst="rect">
            <a:avLst/>
          </a:prstGeom>
        </p:spPr>
        <p:txBody>
          <a:bodyPr wrap="square">
            <a:spAutoFit/>
          </a:bodyPr>
          <a:lstStyle/>
          <a:p>
            <a:pPr marL="342900" indent="-342900" algn="just">
              <a:buFont typeface="Arial" charset="0"/>
              <a:buChar char="•"/>
            </a:pPr>
            <a:endParaRPr lang="lt-LT" sz="2400" dirty="0">
              <a:latin typeface="Times New Roman" panose="02020603050405020304" pitchFamily="18" charset="0"/>
              <a:cs typeface="Times New Roman" panose="02020603050405020304" pitchFamily="18" charset="0"/>
            </a:endParaRPr>
          </a:p>
          <a:p>
            <a:pPr algn="just"/>
            <a:endParaRPr lang="lt-LT" sz="2000" i="1" dirty="0" smtClean="0">
              <a:latin typeface="Times New Roman" panose="02020603050405020304" pitchFamily="18" charset="0"/>
              <a:cs typeface="Times New Roman" panose="02020603050405020304" pitchFamily="18" charset="0"/>
            </a:endParaRPr>
          </a:p>
          <a:p>
            <a:pPr algn="just"/>
            <a:endParaRPr lang="lt-LT" sz="2000" i="1" dirty="0">
              <a:latin typeface="Times New Roman" panose="02020603050405020304" pitchFamily="18" charset="0"/>
              <a:cs typeface="Times New Roman" panose="02020603050405020304" pitchFamily="18" charset="0"/>
            </a:endParaRPr>
          </a:p>
          <a:p>
            <a:pPr algn="just"/>
            <a:endParaRPr lang="lt-LT" sz="2000" i="1" dirty="0" smtClean="0">
              <a:latin typeface="Times New Roman" panose="02020603050405020304" pitchFamily="18" charset="0"/>
              <a:cs typeface="Times New Roman" panose="02020603050405020304" pitchFamily="18" charset="0"/>
            </a:endParaRPr>
          </a:p>
          <a:p>
            <a:pPr algn="just"/>
            <a:endParaRPr lang="lt-LT" sz="2000" i="1" dirty="0" smtClean="0">
              <a:latin typeface="Times New Roman" panose="02020603050405020304" pitchFamily="18" charset="0"/>
              <a:cs typeface="Times New Roman" panose="02020603050405020304" pitchFamily="18" charset="0"/>
            </a:endParaRPr>
          </a:p>
        </p:txBody>
      </p:sp>
      <p:sp>
        <p:nvSpPr>
          <p:cNvPr id="5" name="Stačiakampis 4"/>
          <p:cNvSpPr/>
          <p:nvPr/>
        </p:nvSpPr>
        <p:spPr>
          <a:xfrm>
            <a:off x="251520" y="1412776"/>
            <a:ext cx="8712968" cy="4524315"/>
          </a:xfrm>
          <a:prstGeom prst="rect">
            <a:avLst/>
          </a:prstGeom>
        </p:spPr>
        <p:txBody>
          <a:bodyPr wrap="square">
            <a:spAutoFit/>
          </a:bodyPr>
          <a:lstStyle/>
          <a:p>
            <a:pPr algn="just"/>
            <a:endParaRPr lang="lt-LT" sz="2400" dirty="0">
              <a:latin typeface="Times New Roman"/>
              <a:cs typeface="Times New Roman" panose="02020603050405020304" pitchFamily="18" charset="0"/>
            </a:endParaRPr>
          </a:p>
          <a:p>
            <a:pPr algn="just"/>
            <a:r>
              <a:rPr lang="lt-LT" sz="2400" dirty="0" smtClean="0">
                <a:latin typeface="Times New Roman"/>
                <a:ea typeface="Times New Roman"/>
              </a:rPr>
              <a:t>Kiekviename </a:t>
            </a:r>
            <a:r>
              <a:rPr lang="lt-LT" sz="2400" dirty="0">
                <a:latin typeface="Times New Roman"/>
                <a:ea typeface="Times New Roman"/>
              </a:rPr>
              <a:t>sandėlyje, kuriame </a:t>
            </a:r>
            <a:r>
              <a:rPr lang="lt-LT" sz="2400" dirty="0" smtClean="0">
                <a:latin typeface="Times New Roman"/>
                <a:ea typeface="Times New Roman"/>
              </a:rPr>
              <a:t>tiekėjai </a:t>
            </a:r>
            <a:r>
              <a:rPr lang="lt-LT" sz="2400" dirty="0">
                <a:latin typeface="Times New Roman"/>
                <a:ea typeface="Times New Roman"/>
              </a:rPr>
              <a:t>pristato atitinkamos (-ų) savivaldybės (-</a:t>
            </a:r>
            <a:r>
              <a:rPr lang="lt-LT" sz="2400" dirty="0" err="1">
                <a:latin typeface="Times New Roman"/>
                <a:ea typeface="Times New Roman"/>
              </a:rPr>
              <a:t>ių</a:t>
            </a:r>
            <a:r>
              <a:rPr lang="lt-LT" sz="2400" dirty="0">
                <a:latin typeface="Times New Roman"/>
                <a:ea typeface="Times New Roman"/>
              </a:rPr>
              <a:t>) maisto produktus ir (ar) būtinojo asmeninio vartojimo prekes, yra toleruojamas </a:t>
            </a:r>
            <a:r>
              <a:rPr lang="lt-LT" sz="2400" b="1" i="1" dirty="0">
                <a:latin typeface="Times New Roman"/>
                <a:ea typeface="Times New Roman"/>
              </a:rPr>
              <a:t>iki 0,01 proc</a:t>
            </a:r>
            <a:r>
              <a:rPr lang="lt-LT" sz="2400" dirty="0">
                <a:latin typeface="Times New Roman"/>
                <a:ea typeface="Times New Roman"/>
              </a:rPr>
              <a:t>. maisto produktų ir (ar) būtinojo asmeninio vartojimo prekių </a:t>
            </a:r>
            <a:r>
              <a:rPr lang="lt-LT" sz="2400" b="1" i="1" dirty="0">
                <a:latin typeface="Times New Roman"/>
                <a:ea typeface="Times New Roman"/>
              </a:rPr>
              <a:t>nurašymas nuo visų į tą sandėlį pristatytų maisto produktų ir (ar) būtinojo asmeninio vartojimo prekių vienetų skaičiaus konkretaus dalijimo metu</a:t>
            </a:r>
            <a:r>
              <a:rPr lang="lt-LT" sz="2400" dirty="0">
                <a:latin typeface="Times New Roman"/>
                <a:ea typeface="Times New Roman"/>
              </a:rPr>
              <a:t>. </a:t>
            </a:r>
            <a:endParaRPr lang="lt-LT" sz="2400" dirty="0" smtClean="0">
              <a:latin typeface="Times New Roman"/>
              <a:ea typeface="Times New Roman"/>
            </a:endParaRPr>
          </a:p>
          <a:p>
            <a:pPr algn="just"/>
            <a:r>
              <a:rPr lang="lt-LT" sz="2400" dirty="0" smtClean="0">
                <a:latin typeface="Times New Roman"/>
                <a:ea typeface="Times New Roman"/>
              </a:rPr>
              <a:t>Visos </a:t>
            </a:r>
            <a:r>
              <a:rPr lang="lt-LT" sz="2400" dirty="0">
                <a:latin typeface="Times New Roman"/>
                <a:ea typeface="Times New Roman"/>
              </a:rPr>
              <a:t>išlaidos, susijusios su maisto produktų ir (ar) </a:t>
            </a:r>
            <a:r>
              <a:rPr lang="lt-LT" sz="2400" dirty="0">
                <a:latin typeface="Times New Roman"/>
                <a:ea typeface="Calibri"/>
              </a:rPr>
              <a:t>būtinojo asmeninio vartojimo </a:t>
            </a:r>
            <a:r>
              <a:rPr lang="lt-LT" sz="2400" dirty="0">
                <a:latin typeface="Times New Roman"/>
                <a:ea typeface="Times New Roman"/>
              </a:rPr>
              <a:t>prekių nurašymu, kurios neviršija 0,01 proc., yra laikomos tinkamomis finansuoti. </a:t>
            </a:r>
            <a:endParaRPr lang="lt-LT" sz="2400" dirty="0" smtClean="0">
              <a:latin typeface="Times New Roman" panose="02020603050405020304" pitchFamily="18" charset="0"/>
              <a:cs typeface="Times New Roman" panose="02020603050405020304" pitchFamily="18" charset="0"/>
            </a:endParaRPr>
          </a:p>
          <a:p>
            <a:pPr marL="342900" indent="-342900" algn="just">
              <a:buFont typeface="Arial" charset="0"/>
              <a:buChar char="•"/>
            </a:pPr>
            <a:endParaRPr lang="lt-LT" sz="2400" dirty="0" smtClean="0">
              <a:latin typeface="Times New Roman" panose="02020603050405020304" pitchFamily="18" charset="0"/>
              <a:cs typeface="Times New Roman" panose="02020603050405020304" pitchFamily="18" charset="0"/>
            </a:endParaRPr>
          </a:p>
          <a:p>
            <a:pPr algn="just"/>
            <a:r>
              <a:rPr lang="lt-LT" sz="2400" dirty="0" smtClean="0">
                <a:latin typeface="Times New Roman" panose="02020603050405020304" pitchFamily="18" charset="0"/>
                <a:cs typeface="Times New Roman" panose="02020603050405020304" pitchFamily="18" charset="0"/>
              </a:rPr>
              <a:t> </a:t>
            </a:r>
          </a:p>
        </p:txBody>
      </p:sp>
      <p:sp>
        <p:nvSpPr>
          <p:cNvPr id="9" name="Stačiakampis 8"/>
          <p:cNvSpPr/>
          <p:nvPr/>
        </p:nvSpPr>
        <p:spPr>
          <a:xfrm>
            <a:off x="224363" y="188640"/>
            <a:ext cx="8919635" cy="523220"/>
          </a:xfrm>
          <a:prstGeom prst="rect">
            <a:avLst/>
          </a:prstGeom>
        </p:spPr>
        <p:txBody>
          <a:bodyPr wrap="square">
            <a:spAutoFit/>
          </a:bodyPr>
          <a:lstStyle/>
          <a:p>
            <a:r>
              <a:rPr lang="lt-LT" sz="2800" dirty="0" smtClean="0">
                <a:latin typeface="Times New Roman" panose="02020603050405020304" pitchFamily="18" charset="0"/>
                <a:cs typeface="Times New Roman" panose="02020603050405020304" pitchFamily="18" charset="0"/>
              </a:rPr>
              <a:t>Netinkamų vartoti / naudoti produktų / prekių nurašymas (2) </a:t>
            </a:r>
            <a:endParaRPr lang="lt-LT"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2576255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numerio vietos rezervavimo ženklas 1"/>
          <p:cNvSpPr>
            <a:spLocks noGrp="1"/>
          </p:cNvSpPr>
          <p:nvPr>
            <p:ph type="sldNum" sz="quarter" idx="12"/>
          </p:nvPr>
        </p:nvSpPr>
        <p:spPr>
          <a:xfrm>
            <a:off x="7524328" y="6309320"/>
            <a:ext cx="1161826" cy="365125"/>
          </a:xfrm>
        </p:spPr>
        <p:txBody>
          <a:bodyPr/>
          <a:lstStyle/>
          <a:p>
            <a:pPr algn="r"/>
            <a:fld id="{DF14060C-8686-418E-A078-3A9B6B55B877}" type="slidenum">
              <a:rPr lang="lt-LT" smtClean="0"/>
              <a:pPr algn="r"/>
              <a:t>13</a:t>
            </a:fld>
            <a:endParaRPr lang="lt-LT"/>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83697" y="6219165"/>
            <a:ext cx="2725737" cy="542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Stačiakampis 6"/>
          <p:cNvSpPr/>
          <p:nvPr/>
        </p:nvSpPr>
        <p:spPr>
          <a:xfrm>
            <a:off x="251520" y="1324542"/>
            <a:ext cx="8568952" cy="1692771"/>
          </a:xfrm>
          <a:prstGeom prst="rect">
            <a:avLst/>
          </a:prstGeom>
        </p:spPr>
        <p:txBody>
          <a:bodyPr wrap="square">
            <a:spAutoFit/>
          </a:bodyPr>
          <a:lstStyle/>
          <a:p>
            <a:pPr marL="342900" indent="-342900" algn="just">
              <a:buFont typeface="Arial" charset="0"/>
              <a:buChar char="•"/>
            </a:pPr>
            <a:endParaRPr lang="lt-LT" sz="2400" dirty="0">
              <a:latin typeface="Times New Roman" panose="02020603050405020304" pitchFamily="18" charset="0"/>
              <a:cs typeface="Times New Roman" panose="02020603050405020304" pitchFamily="18" charset="0"/>
            </a:endParaRPr>
          </a:p>
          <a:p>
            <a:pPr algn="just"/>
            <a:endParaRPr lang="lt-LT" sz="2000" i="1" dirty="0" smtClean="0">
              <a:latin typeface="Times New Roman" panose="02020603050405020304" pitchFamily="18" charset="0"/>
              <a:cs typeface="Times New Roman" panose="02020603050405020304" pitchFamily="18" charset="0"/>
            </a:endParaRPr>
          </a:p>
          <a:p>
            <a:pPr algn="just"/>
            <a:endParaRPr lang="lt-LT" sz="2000" i="1" dirty="0">
              <a:latin typeface="Times New Roman" panose="02020603050405020304" pitchFamily="18" charset="0"/>
              <a:cs typeface="Times New Roman" panose="02020603050405020304" pitchFamily="18" charset="0"/>
            </a:endParaRPr>
          </a:p>
          <a:p>
            <a:pPr algn="just"/>
            <a:endParaRPr lang="lt-LT" sz="2000" i="1" dirty="0" smtClean="0">
              <a:latin typeface="Times New Roman" panose="02020603050405020304" pitchFamily="18" charset="0"/>
              <a:cs typeface="Times New Roman" panose="02020603050405020304" pitchFamily="18" charset="0"/>
            </a:endParaRPr>
          </a:p>
          <a:p>
            <a:pPr algn="just"/>
            <a:endParaRPr lang="lt-LT" sz="2000" i="1" dirty="0" smtClean="0">
              <a:latin typeface="Times New Roman" panose="02020603050405020304" pitchFamily="18" charset="0"/>
              <a:cs typeface="Times New Roman" panose="02020603050405020304" pitchFamily="18" charset="0"/>
            </a:endParaRPr>
          </a:p>
        </p:txBody>
      </p:sp>
      <p:sp>
        <p:nvSpPr>
          <p:cNvPr id="5" name="Stačiakampis 4"/>
          <p:cNvSpPr/>
          <p:nvPr/>
        </p:nvSpPr>
        <p:spPr>
          <a:xfrm>
            <a:off x="251520" y="1412776"/>
            <a:ext cx="8712968" cy="1938992"/>
          </a:xfrm>
          <a:prstGeom prst="rect">
            <a:avLst/>
          </a:prstGeom>
        </p:spPr>
        <p:txBody>
          <a:bodyPr wrap="square">
            <a:spAutoFit/>
          </a:bodyPr>
          <a:lstStyle/>
          <a:p>
            <a:pPr algn="just"/>
            <a:endParaRPr lang="lt-LT" sz="2400" dirty="0">
              <a:latin typeface="Times New Roman"/>
              <a:cs typeface="Times New Roman" panose="02020603050405020304" pitchFamily="18" charset="0"/>
            </a:endParaRPr>
          </a:p>
          <a:p>
            <a:pPr algn="just"/>
            <a:r>
              <a:rPr lang="lt-LT" sz="2400" dirty="0" smtClean="0">
                <a:latin typeface="Times New Roman"/>
                <a:ea typeface="Times New Roman"/>
              </a:rPr>
              <a:t>Nurašymo atvejais reikės pildyti </a:t>
            </a:r>
            <a:r>
              <a:rPr lang="lt-LT" sz="2400" dirty="0">
                <a:latin typeface="Times New Roman"/>
                <a:ea typeface="Times New Roman"/>
              </a:rPr>
              <a:t>ir </a:t>
            </a:r>
            <a:r>
              <a:rPr lang="lt-LT" sz="2400" dirty="0" smtClean="0">
                <a:latin typeface="Times New Roman"/>
                <a:ea typeface="Times New Roman"/>
              </a:rPr>
              <a:t>pasirašyti </a:t>
            </a:r>
            <a:r>
              <a:rPr lang="lt-LT" sz="2400" dirty="0">
                <a:latin typeface="Times New Roman"/>
                <a:ea typeface="Times New Roman"/>
              </a:rPr>
              <a:t>Netinkamų vartoti ir (ar) naudoti maisto ir (ar) būtinojo asmeninio vartojimo prekių nurašymo </a:t>
            </a:r>
            <a:r>
              <a:rPr lang="lt-LT" sz="2400" dirty="0" smtClean="0">
                <a:latin typeface="Times New Roman"/>
                <a:ea typeface="Times New Roman"/>
              </a:rPr>
              <a:t>aktus, </a:t>
            </a:r>
            <a:r>
              <a:rPr lang="lt-LT" sz="2400" dirty="0">
                <a:latin typeface="Times New Roman"/>
                <a:ea typeface="Times New Roman"/>
              </a:rPr>
              <a:t>kuriuos </a:t>
            </a:r>
            <a:r>
              <a:rPr lang="lt-LT" sz="2400" dirty="0" smtClean="0">
                <a:latin typeface="Times New Roman"/>
                <a:ea typeface="Times New Roman"/>
              </a:rPr>
              <a:t>saugoti turės partneriai.</a:t>
            </a:r>
            <a:endParaRPr lang="lt-LT" sz="2400" dirty="0" smtClean="0">
              <a:latin typeface="Times New Roman" panose="02020603050405020304" pitchFamily="18" charset="0"/>
              <a:cs typeface="Times New Roman" panose="02020603050405020304" pitchFamily="18" charset="0"/>
            </a:endParaRPr>
          </a:p>
          <a:p>
            <a:pPr algn="just"/>
            <a:r>
              <a:rPr lang="lt-LT" sz="2400" dirty="0" smtClean="0">
                <a:latin typeface="Times New Roman" panose="02020603050405020304" pitchFamily="18" charset="0"/>
                <a:cs typeface="Times New Roman" panose="02020603050405020304" pitchFamily="18" charset="0"/>
              </a:rPr>
              <a:t> </a:t>
            </a:r>
          </a:p>
        </p:txBody>
      </p:sp>
      <p:sp>
        <p:nvSpPr>
          <p:cNvPr id="9" name="Stačiakampis 8"/>
          <p:cNvSpPr/>
          <p:nvPr/>
        </p:nvSpPr>
        <p:spPr>
          <a:xfrm>
            <a:off x="224363" y="188640"/>
            <a:ext cx="8919635" cy="523220"/>
          </a:xfrm>
          <a:prstGeom prst="rect">
            <a:avLst/>
          </a:prstGeom>
        </p:spPr>
        <p:txBody>
          <a:bodyPr wrap="square">
            <a:spAutoFit/>
          </a:bodyPr>
          <a:lstStyle/>
          <a:p>
            <a:r>
              <a:rPr lang="lt-LT" sz="2800" dirty="0" smtClean="0">
                <a:latin typeface="Times New Roman" panose="02020603050405020304" pitchFamily="18" charset="0"/>
                <a:cs typeface="Times New Roman" panose="02020603050405020304" pitchFamily="18" charset="0"/>
              </a:rPr>
              <a:t>Netinkamų vartoti / naudoti produktų / prekių nurašymas (3) </a:t>
            </a:r>
            <a:endParaRPr lang="lt-LT"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5064810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kaidrės numerio vietos rezervavimo ženklas 6"/>
          <p:cNvSpPr>
            <a:spLocks noGrp="1"/>
          </p:cNvSpPr>
          <p:nvPr>
            <p:ph type="sldNum" sz="quarter" idx="12"/>
          </p:nvPr>
        </p:nvSpPr>
        <p:spPr>
          <a:xfrm>
            <a:off x="7982174" y="6434008"/>
            <a:ext cx="1161826" cy="365125"/>
          </a:xfrm>
        </p:spPr>
        <p:txBody>
          <a:bodyPr/>
          <a:lstStyle/>
          <a:p>
            <a:fld id="{DF14060C-8686-418E-A078-3A9B6B55B877}" type="slidenum">
              <a:rPr lang="lt-LT" smtClean="0"/>
              <a:t>14</a:t>
            </a:fld>
            <a:endParaRPr lang="en-GB" dirty="0"/>
          </a:p>
        </p:txBody>
      </p:sp>
      <p:sp>
        <p:nvSpPr>
          <p:cNvPr id="3" name="Teksto vietos rezervavimo ženklas 2"/>
          <p:cNvSpPr>
            <a:spLocks noGrp="1"/>
          </p:cNvSpPr>
          <p:nvPr>
            <p:ph type="body" sz="half" idx="4294967295"/>
          </p:nvPr>
        </p:nvSpPr>
        <p:spPr>
          <a:xfrm>
            <a:off x="251520" y="260648"/>
            <a:ext cx="8640960" cy="428625"/>
          </a:xfrm>
        </p:spPr>
        <p:txBody>
          <a:bodyPr>
            <a:noAutofit/>
          </a:bodyPr>
          <a:lstStyle/>
          <a:p>
            <a:pPr marL="0" indent="0">
              <a:buNone/>
            </a:pPr>
            <a:r>
              <a:rPr lang="lt-LT" sz="2400" dirty="0" smtClean="0">
                <a:solidFill>
                  <a:schemeClr val="tx1"/>
                </a:solidFill>
                <a:latin typeface="Times New Roman" panose="02020603050405020304" pitchFamily="18" charset="0"/>
                <a:cs typeface="Times New Roman" panose="02020603050405020304" pitchFamily="18" charset="0"/>
              </a:rPr>
              <a:t>Viešinimas ir informacijos sklaida</a:t>
            </a:r>
            <a:endParaRPr lang="en-GB" sz="2400" dirty="0">
              <a:solidFill>
                <a:schemeClr val="tx1"/>
              </a:solidFill>
              <a:latin typeface="Times New Roman" panose="02020603050405020304" pitchFamily="18" charset="0"/>
              <a:cs typeface="Times New Roman" panose="02020603050405020304" pitchFamily="18" charset="0"/>
            </a:endParaRPr>
          </a:p>
        </p:txBody>
      </p:sp>
      <p:pic>
        <p:nvPicPr>
          <p:cNvPr id="8" name="Picture 3" descr="C:\Users\PM-Vadovas\Desktop\logotipas_v3-1.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35896" y="1270181"/>
            <a:ext cx="4906010" cy="1523365"/>
          </a:xfrm>
          <a:prstGeom prst="rect">
            <a:avLst/>
          </a:prstGeom>
          <a:noFill/>
          <a:ln>
            <a:noFill/>
          </a:ln>
        </p:spPr>
      </p:pic>
      <p:sp>
        <p:nvSpPr>
          <p:cNvPr id="5" name="Stačiakampis 4"/>
          <p:cNvSpPr/>
          <p:nvPr/>
        </p:nvSpPr>
        <p:spPr>
          <a:xfrm>
            <a:off x="217017" y="2483604"/>
            <a:ext cx="8712968" cy="1569660"/>
          </a:xfrm>
          <a:prstGeom prst="rect">
            <a:avLst/>
          </a:prstGeom>
        </p:spPr>
        <p:txBody>
          <a:bodyPr wrap="square">
            <a:spAutoFit/>
          </a:bodyPr>
          <a:lstStyle/>
          <a:p>
            <a:pPr marL="342900" indent="-342900" algn="just">
              <a:buFont typeface="Arial" charset="0"/>
              <a:buChar char="•"/>
            </a:pPr>
            <a:endParaRPr lang="lt-LT" sz="2400" dirty="0">
              <a:solidFill>
                <a:srgbClr val="000000"/>
              </a:solidFill>
              <a:latin typeface="Times New Roman"/>
              <a:cs typeface="Times New Roman" panose="02020603050405020304" pitchFamily="18" charset="0"/>
            </a:endParaRPr>
          </a:p>
          <a:p>
            <a:pPr algn="just"/>
            <a:endParaRPr lang="lt-LT" sz="2400" dirty="0" smtClean="0">
              <a:latin typeface="Times New Roman" panose="02020603050405020304" pitchFamily="18" charset="0"/>
              <a:cs typeface="Times New Roman" panose="02020603050405020304" pitchFamily="18" charset="0"/>
            </a:endParaRPr>
          </a:p>
          <a:p>
            <a:pPr algn="just"/>
            <a:r>
              <a:rPr lang="lt-LT" sz="2400" dirty="0" smtClean="0">
                <a:latin typeface="Times New Roman" panose="02020603050405020304" pitchFamily="18" charset="0"/>
                <a:cs typeface="Times New Roman" panose="02020603050405020304" pitchFamily="18" charset="0"/>
              </a:rPr>
              <a:t> </a:t>
            </a:r>
          </a:p>
          <a:p>
            <a:pPr algn="just"/>
            <a:r>
              <a:rPr lang="lt-LT" sz="2400" dirty="0" smtClean="0">
                <a:latin typeface="Times New Roman" panose="02020603050405020304" pitchFamily="18" charset="0"/>
                <a:cs typeface="Times New Roman" panose="02020603050405020304" pitchFamily="18" charset="0"/>
              </a:rPr>
              <a:t> </a:t>
            </a:r>
          </a:p>
        </p:txBody>
      </p:sp>
      <p:sp>
        <p:nvSpPr>
          <p:cNvPr id="6" name="Stačiakampis 5"/>
          <p:cNvSpPr/>
          <p:nvPr/>
        </p:nvSpPr>
        <p:spPr>
          <a:xfrm>
            <a:off x="241391" y="1837271"/>
            <a:ext cx="8712968" cy="461665"/>
          </a:xfrm>
          <a:prstGeom prst="rect">
            <a:avLst/>
          </a:prstGeom>
        </p:spPr>
        <p:txBody>
          <a:bodyPr wrap="square">
            <a:spAutoFit/>
          </a:bodyPr>
          <a:lstStyle/>
          <a:p>
            <a:pPr algn="just"/>
            <a:r>
              <a:rPr lang="lt-LT" sz="2400" dirty="0" smtClean="0">
                <a:latin typeface="Times New Roman"/>
                <a:cs typeface="Times New Roman" panose="02020603050405020304" pitchFamily="18" charset="0"/>
              </a:rPr>
              <a:t>Privaloma naudoti logotipą</a:t>
            </a:r>
            <a:r>
              <a:rPr lang="en-US" sz="2400" dirty="0" smtClean="0">
                <a:latin typeface="Times New Roman"/>
                <a:cs typeface="Times New Roman" panose="02020603050405020304" pitchFamily="18" charset="0"/>
              </a:rPr>
              <a:t>!</a:t>
            </a:r>
            <a:r>
              <a:rPr lang="lt-LT" sz="2400" dirty="0" smtClean="0">
                <a:latin typeface="Times New Roman" panose="02020603050405020304" pitchFamily="18" charset="0"/>
                <a:cs typeface="Times New Roman" panose="02020603050405020304" pitchFamily="18" charset="0"/>
              </a:rPr>
              <a:t> </a:t>
            </a:r>
            <a:endParaRPr lang="lt-LT" sz="2400" dirty="0" smtClean="0">
              <a:latin typeface="Times New Roman" panose="02020603050405020304" pitchFamily="18" charset="0"/>
              <a:cs typeface="Times New Roman" panose="02020603050405020304" pitchFamily="18" charset="0"/>
            </a:endParaRPr>
          </a:p>
        </p:txBody>
      </p:sp>
      <p:sp>
        <p:nvSpPr>
          <p:cNvPr id="9" name="Stačiakampis 8"/>
          <p:cNvSpPr/>
          <p:nvPr/>
        </p:nvSpPr>
        <p:spPr>
          <a:xfrm>
            <a:off x="241391" y="2507418"/>
            <a:ext cx="8712968" cy="830997"/>
          </a:xfrm>
          <a:prstGeom prst="rect">
            <a:avLst/>
          </a:prstGeom>
        </p:spPr>
        <p:txBody>
          <a:bodyPr wrap="square">
            <a:spAutoFit/>
          </a:bodyPr>
          <a:lstStyle/>
          <a:p>
            <a:pPr algn="just"/>
            <a:r>
              <a:rPr lang="lt-LT" sz="2400" dirty="0" smtClean="0">
                <a:latin typeface="Times New Roman" panose="02020603050405020304" pitchFamily="18" charset="0"/>
                <a:cs typeface="Times New Roman" panose="02020603050405020304" pitchFamily="18" charset="0"/>
              </a:rPr>
              <a:t>Privaloma savo interneto svetainėse viešinti informaciją apie įgyvendinamą projektą</a:t>
            </a:r>
            <a:r>
              <a:rPr lang="en-US" sz="2400" dirty="0" smtClean="0">
                <a:latin typeface="Times New Roman" panose="02020603050405020304" pitchFamily="18" charset="0"/>
                <a:cs typeface="Times New Roman" panose="02020603050405020304" pitchFamily="18" charset="0"/>
              </a:rPr>
              <a:t>!</a:t>
            </a:r>
            <a:r>
              <a:rPr lang="lt-LT" sz="2400" dirty="0" smtClean="0">
                <a:latin typeface="Times New Roman" panose="02020603050405020304" pitchFamily="18" charset="0"/>
                <a:cs typeface="Times New Roman" panose="02020603050405020304" pitchFamily="18" charset="0"/>
              </a:rPr>
              <a:t> </a:t>
            </a:r>
            <a:endParaRPr lang="lt-LT" sz="2400" dirty="0" smtClean="0">
              <a:latin typeface="Times New Roman" panose="02020603050405020304" pitchFamily="18" charset="0"/>
              <a:cs typeface="Times New Roman" panose="02020603050405020304" pitchFamily="18" charset="0"/>
            </a:endParaRPr>
          </a:p>
        </p:txBody>
      </p:sp>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67059" y="6165304"/>
            <a:ext cx="2725737" cy="542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338935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kaidrės numerio vietos rezervavimo ženklas 6"/>
          <p:cNvSpPr>
            <a:spLocks noGrp="1"/>
          </p:cNvSpPr>
          <p:nvPr>
            <p:ph type="sldNum" sz="quarter" idx="12"/>
          </p:nvPr>
        </p:nvSpPr>
        <p:spPr>
          <a:xfrm>
            <a:off x="7982174" y="6434008"/>
            <a:ext cx="1161826" cy="365125"/>
          </a:xfrm>
        </p:spPr>
        <p:txBody>
          <a:bodyPr/>
          <a:lstStyle/>
          <a:p>
            <a:fld id="{DF14060C-8686-418E-A078-3A9B6B55B877}" type="slidenum">
              <a:rPr lang="lt-LT" smtClean="0"/>
              <a:t>15</a:t>
            </a:fld>
            <a:endParaRPr lang="en-GB" dirty="0"/>
          </a:p>
        </p:txBody>
      </p:sp>
      <p:sp>
        <p:nvSpPr>
          <p:cNvPr id="3" name="Teksto vietos rezervavimo ženklas 2"/>
          <p:cNvSpPr>
            <a:spLocks noGrp="1"/>
          </p:cNvSpPr>
          <p:nvPr>
            <p:ph type="body" sz="half" idx="4294967295"/>
          </p:nvPr>
        </p:nvSpPr>
        <p:spPr>
          <a:xfrm>
            <a:off x="251520" y="260648"/>
            <a:ext cx="8640960" cy="428625"/>
          </a:xfrm>
        </p:spPr>
        <p:txBody>
          <a:bodyPr>
            <a:noAutofit/>
          </a:bodyPr>
          <a:lstStyle/>
          <a:p>
            <a:pPr marL="0" indent="0">
              <a:buNone/>
            </a:pPr>
            <a:r>
              <a:rPr lang="lt-LT" sz="2400" dirty="0" smtClean="0">
                <a:solidFill>
                  <a:schemeClr val="tx1"/>
                </a:solidFill>
                <a:latin typeface="Times New Roman" panose="02020603050405020304" pitchFamily="18" charset="0"/>
                <a:cs typeface="Times New Roman" panose="02020603050405020304" pitchFamily="18" charset="0"/>
              </a:rPr>
              <a:t>Fondo ženklas ir kita viešinimo veikla</a:t>
            </a:r>
            <a:endParaRPr lang="en-GB" sz="2400" dirty="0">
              <a:solidFill>
                <a:schemeClr val="tx1"/>
              </a:solidFill>
              <a:latin typeface="Times New Roman" panose="02020603050405020304" pitchFamily="18" charset="0"/>
              <a:cs typeface="Times New Roman" panose="02020603050405020304" pitchFamily="18" charset="0"/>
            </a:endParaRPr>
          </a:p>
        </p:txBody>
      </p:sp>
      <p:pic>
        <p:nvPicPr>
          <p:cNvPr id="8" name="Picture 3" descr="C:\Users\PM-Vadovas\Desktop\logotipas_v3-1.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3528" y="1143952"/>
            <a:ext cx="4906010" cy="1523365"/>
          </a:xfrm>
          <a:prstGeom prst="rect">
            <a:avLst/>
          </a:prstGeom>
          <a:noFill/>
          <a:ln>
            <a:noFill/>
          </a:ln>
        </p:spPr>
      </p:pic>
      <p:sp>
        <p:nvSpPr>
          <p:cNvPr id="5" name="Stačiakampis 4"/>
          <p:cNvSpPr/>
          <p:nvPr/>
        </p:nvSpPr>
        <p:spPr>
          <a:xfrm>
            <a:off x="251520" y="1772816"/>
            <a:ext cx="8712968" cy="4154984"/>
          </a:xfrm>
          <a:prstGeom prst="rect">
            <a:avLst/>
          </a:prstGeom>
        </p:spPr>
        <p:txBody>
          <a:bodyPr wrap="square">
            <a:spAutoFit/>
          </a:bodyPr>
          <a:lstStyle/>
          <a:p>
            <a:pPr marL="342900" indent="-342900" algn="just">
              <a:buFont typeface="Arial" charset="0"/>
              <a:buChar char="•"/>
            </a:pPr>
            <a:endParaRPr lang="lt-LT" sz="2400" dirty="0">
              <a:solidFill>
                <a:srgbClr val="000000"/>
              </a:solidFill>
              <a:latin typeface="Times New Roman"/>
              <a:cs typeface="Times New Roman" panose="02020603050405020304" pitchFamily="18" charset="0"/>
            </a:endParaRPr>
          </a:p>
          <a:p>
            <a:pPr algn="just"/>
            <a:endParaRPr lang="lt-LT" sz="2400" dirty="0" smtClean="0">
              <a:latin typeface="Times New Roman" panose="02020603050405020304" pitchFamily="18" charset="0"/>
              <a:cs typeface="Times New Roman" panose="02020603050405020304" pitchFamily="18" charset="0"/>
            </a:endParaRPr>
          </a:p>
          <a:p>
            <a:pPr algn="just"/>
            <a:r>
              <a:rPr lang="lt-LT" sz="2400" b="1" dirty="0" smtClean="0">
                <a:latin typeface="Times New Roman" panose="02020603050405020304" pitchFamily="18" charset="0"/>
                <a:cs typeface="Times New Roman" panose="02020603050405020304" pitchFamily="18" charset="0"/>
              </a:rPr>
              <a:t>Ministerijos viešinimo kampanija prasidės 2017 m.:</a:t>
            </a:r>
          </a:p>
          <a:p>
            <a:pPr marL="342900" indent="-342900" algn="just">
              <a:buFont typeface="Arial" charset="0"/>
              <a:buChar char="•"/>
            </a:pPr>
            <a:r>
              <a:rPr lang="lt-LT" sz="2400" dirty="0" smtClean="0">
                <a:latin typeface="Times New Roman" panose="02020603050405020304" pitchFamily="18" charset="0"/>
                <a:cs typeface="Times New Roman" panose="02020603050405020304" pitchFamily="18" charset="0"/>
              </a:rPr>
              <a:t>Didžiųjų miestų transporte, turinčiame LCD ekranus;</a:t>
            </a:r>
          </a:p>
          <a:p>
            <a:pPr marL="342900" indent="-342900" algn="just">
              <a:buFont typeface="Arial" charset="0"/>
              <a:buChar char="•"/>
            </a:pPr>
            <a:r>
              <a:rPr lang="lt-LT" sz="2400" dirty="0" smtClean="0">
                <a:latin typeface="Times New Roman" panose="02020603050405020304" pitchFamily="18" charset="0"/>
                <a:cs typeface="Times New Roman" panose="02020603050405020304" pitchFamily="18" charset="0"/>
              </a:rPr>
              <a:t>TV televizijoje (reportažai);</a:t>
            </a:r>
          </a:p>
          <a:p>
            <a:pPr marL="342900" indent="-342900" algn="just">
              <a:buFont typeface="Arial" charset="0"/>
              <a:buChar char="•"/>
            </a:pPr>
            <a:r>
              <a:rPr lang="lt-LT" sz="2400" dirty="0" smtClean="0">
                <a:latin typeface="Times New Roman" panose="02020603050405020304" pitchFamily="18" charset="0"/>
                <a:cs typeface="Times New Roman" panose="02020603050405020304" pitchFamily="18" charset="0"/>
              </a:rPr>
              <a:t>Regioninė spauda ir internetas.</a:t>
            </a:r>
          </a:p>
          <a:p>
            <a:pPr algn="just"/>
            <a:endParaRPr lang="lt-LT" sz="2400" dirty="0">
              <a:latin typeface="Times New Roman" panose="02020603050405020304" pitchFamily="18" charset="0"/>
              <a:cs typeface="Times New Roman" panose="02020603050405020304" pitchFamily="18" charset="0"/>
            </a:endParaRPr>
          </a:p>
          <a:p>
            <a:pPr algn="just"/>
            <a:r>
              <a:rPr lang="lt-LT" sz="2400" dirty="0" smtClean="0">
                <a:latin typeface="Times New Roman" panose="02020603050405020304" pitchFamily="18" charset="0"/>
                <a:cs typeface="Times New Roman" panose="02020603050405020304" pitchFamily="18" charset="0"/>
              </a:rPr>
              <a:t>Šiuo metu visą aktualią informaciją galima rasti:</a:t>
            </a:r>
            <a:endParaRPr lang="lt-LT" sz="2400" dirty="0">
              <a:latin typeface="Times New Roman" panose="02020603050405020304" pitchFamily="18" charset="0"/>
              <a:cs typeface="Times New Roman" panose="02020603050405020304" pitchFamily="18" charset="0"/>
            </a:endParaRPr>
          </a:p>
          <a:p>
            <a:pPr algn="just"/>
            <a:r>
              <a:rPr lang="lt-LT" sz="2400" dirty="0">
                <a:latin typeface="Times New Roman" panose="02020603050405020304" pitchFamily="18" charset="0"/>
                <a:cs typeface="Times New Roman" panose="02020603050405020304" pitchFamily="18" charset="0"/>
                <a:hlinkClick r:id="rId4"/>
              </a:rPr>
              <a:t>http://</a:t>
            </a:r>
            <a:r>
              <a:rPr lang="lt-LT" sz="2400" dirty="0" smtClean="0">
                <a:latin typeface="Times New Roman" panose="02020603050405020304" pitchFamily="18" charset="0"/>
                <a:cs typeface="Times New Roman" panose="02020603050405020304" pitchFamily="18" charset="0"/>
                <a:hlinkClick r:id="rId4"/>
              </a:rPr>
              <a:t>www.socmin.lt/lt/es-parama/europos-pagalbos-fondas.html</a:t>
            </a:r>
            <a:endParaRPr lang="lt-LT" sz="2400" dirty="0" smtClean="0">
              <a:latin typeface="Times New Roman" panose="02020603050405020304" pitchFamily="18" charset="0"/>
              <a:cs typeface="Times New Roman" panose="02020603050405020304" pitchFamily="18" charset="0"/>
            </a:endParaRPr>
          </a:p>
          <a:p>
            <a:pPr algn="just"/>
            <a:r>
              <a:rPr lang="lt-LT" sz="2400" dirty="0" smtClean="0">
                <a:latin typeface="Times New Roman" panose="02020603050405020304" pitchFamily="18" charset="0"/>
                <a:cs typeface="Times New Roman" panose="02020603050405020304" pitchFamily="18" charset="0"/>
              </a:rPr>
              <a:t> </a:t>
            </a:r>
          </a:p>
          <a:p>
            <a:pPr algn="just"/>
            <a:r>
              <a:rPr lang="lt-LT" sz="2400" dirty="0" smtClean="0">
                <a:latin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259075661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numerio vietos rezervavimo ženklas 1"/>
          <p:cNvSpPr>
            <a:spLocks noGrp="1"/>
          </p:cNvSpPr>
          <p:nvPr>
            <p:ph type="sldNum" sz="quarter" idx="12"/>
          </p:nvPr>
        </p:nvSpPr>
        <p:spPr>
          <a:xfrm>
            <a:off x="7730654" y="6381328"/>
            <a:ext cx="1161826" cy="365125"/>
          </a:xfrm>
        </p:spPr>
        <p:txBody>
          <a:bodyPr/>
          <a:lstStyle/>
          <a:p>
            <a:fld id="{DF14060C-8686-418E-A078-3A9B6B55B877}" type="slidenum">
              <a:rPr lang="lt-LT" smtClean="0"/>
              <a:t>16</a:t>
            </a:fld>
            <a:endParaRPr lang="lt-LT" dirty="0"/>
          </a:p>
        </p:txBody>
      </p:sp>
      <p:sp>
        <p:nvSpPr>
          <p:cNvPr id="3" name="Teksto vietos rezervavimo ženklas 2"/>
          <p:cNvSpPr txBox="1">
            <a:spLocks/>
          </p:cNvSpPr>
          <p:nvPr/>
        </p:nvSpPr>
        <p:spPr>
          <a:xfrm>
            <a:off x="251520" y="260648"/>
            <a:ext cx="8640960" cy="428625"/>
          </a:xfrm>
          <a:prstGeom prst="rect">
            <a:avLst/>
          </a:prstGeom>
        </p:spPr>
        <p:txBody>
          <a:bodyPr vert="horz" lIns="91440" tIns="45720" rIns="91440" bIns="45720" rtlCol="0">
            <a:noAutofit/>
          </a:bodyPr>
          <a:lst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a:lstStyle>
          <a:p>
            <a:pPr marL="0" indent="0">
              <a:buFont typeface="Symbol" pitchFamily="18" charset="2"/>
              <a:buNone/>
            </a:pPr>
            <a:r>
              <a:rPr lang="lt-LT" dirty="0" smtClean="0">
                <a:solidFill>
                  <a:schemeClr val="tx1"/>
                </a:solidFill>
                <a:latin typeface="Times New Roman" panose="02020603050405020304" pitchFamily="18" charset="0"/>
                <a:cs typeface="Times New Roman" panose="02020603050405020304" pitchFamily="18" charset="0"/>
              </a:rPr>
              <a:t>Nauja EPLSAF svetainė</a:t>
            </a:r>
            <a:endParaRPr lang="lt-LT" dirty="0">
              <a:solidFill>
                <a:schemeClr val="tx1"/>
              </a:solidFill>
              <a:latin typeface="Times New Roman" panose="02020603050405020304" pitchFamily="18" charset="0"/>
              <a:cs typeface="Times New Roman" panose="02020603050405020304" pitchFamily="18"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299" y="1082714"/>
            <a:ext cx="7674407" cy="57515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46330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numerio vietos rezervavimo ženklas 1"/>
          <p:cNvSpPr>
            <a:spLocks noGrp="1"/>
          </p:cNvSpPr>
          <p:nvPr>
            <p:ph type="sldNum" sz="quarter" idx="12"/>
          </p:nvPr>
        </p:nvSpPr>
        <p:spPr>
          <a:xfrm>
            <a:off x="7524328" y="6309320"/>
            <a:ext cx="1161826" cy="365125"/>
          </a:xfrm>
        </p:spPr>
        <p:txBody>
          <a:bodyPr/>
          <a:lstStyle/>
          <a:p>
            <a:pPr algn="r"/>
            <a:fld id="{DF14060C-8686-418E-A078-3A9B6B55B877}" type="slidenum">
              <a:rPr lang="lt-LT" smtClean="0"/>
              <a:pPr algn="r"/>
              <a:t>17</a:t>
            </a:fld>
            <a:endParaRPr lang="lt-LT"/>
          </a:p>
        </p:txBody>
      </p:sp>
      <p:sp>
        <p:nvSpPr>
          <p:cNvPr id="4" name="Stačiakampis 3"/>
          <p:cNvSpPr/>
          <p:nvPr/>
        </p:nvSpPr>
        <p:spPr>
          <a:xfrm>
            <a:off x="395536" y="260648"/>
            <a:ext cx="8748464" cy="523220"/>
          </a:xfrm>
          <a:prstGeom prst="rect">
            <a:avLst/>
          </a:prstGeom>
        </p:spPr>
        <p:txBody>
          <a:bodyPr wrap="square">
            <a:spAutoFit/>
          </a:bodyPr>
          <a:lstStyle/>
          <a:p>
            <a:r>
              <a:rPr lang="lt-LT" sz="2800" b="1" dirty="0" smtClean="0">
                <a:latin typeface="Times New Roman" panose="02020603050405020304" pitchFamily="18" charset="0"/>
                <a:cs typeface="Times New Roman" panose="02020603050405020304" pitchFamily="18" charset="0"/>
              </a:rPr>
              <a:t>VSAKIS</a:t>
            </a:r>
            <a:endParaRPr lang="lt-LT" sz="2800" b="1" dirty="0">
              <a:latin typeface="Times New Roman" panose="02020603050405020304" pitchFamily="18" charset="0"/>
              <a:cs typeface="Times New Roman" panose="02020603050405020304" pitchFamily="18"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83697" y="6219165"/>
            <a:ext cx="2725737" cy="542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Stačiakampis 6"/>
          <p:cNvSpPr/>
          <p:nvPr/>
        </p:nvSpPr>
        <p:spPr>
          <a:xfrm>
            <a:off x="251520" y="1324542"/>
            <a:ext cx="8568952" cy="1692771"/>
          </a:xfrm>
          <a:prstGeom prst="rect">
            <a:avLst/>
          </a:prstGeom>
        </p:spPr>
        <p:txBody>
          <a:bodyPr wrap="square">
            <a:spAutoFit/>
          </a:bodyPr>
          <a:lstStyle/>
          <a:p>
            <a:pPr marL="342900" indent="-342900" algn="just">
              <a:buFont typeface="Arial" charset="0"/>
              <a:buChar char="•"/>
            </a:pPr>
            <a:endParaRPr lang="lt-LT" sz="2400" dirty="0">
              <a:latin typeface="Times New Roman" panose="02020603050405020304" pitchFamily="18" charset="0"/>
              <a:cs typeface="Times New Roman" panose="02020603050405020304" pitchFamily="18" charset="0"/>
            </a:endParaRPr>
          </a:p>
          <a:p>
            <a:pPr algn="just"/>
            <a:endParaRPr lang="lt-LT" sz="2000" i="1" dirty="0" smtClean="0">
              <a:latin typeface="Times New Roman" panose="02020603050405020304" pitchFamily="18" charset="0"/>
              <a:cs typeface="Times New Roman" panose="02020603050405020304" pitchFamily="18" charset="0"/>
            </a:endParaRPr>
          </a:p>
          <a:p>
            <a:pPr algn="just"/>
            <a:endParaRPr lang="lt-LT" sz="2000" i="1" dirty="0">
              <a:latin typeface="Times New Roman" panose="02020603050405020304" pitchFamily="18" charset="0"/>
              <a:cs typeface="Times New Roman" panose="02020603050405020304" pitchFamily="18" charset="0"/>
            </a:endParaRPr>
          </a:p>
          <a:p>
            <a:pPr algn="just"/>
            <a:endParaRPr lang="lt-LT" sz="2000" i="1" dirty="0" smtClean="0">
              <a:latin typeface="Times New Roman" panose="02020603050405020304" pitchFamily="18" charset="0"/>
              <a:cs typeface="Times New Roman" panose="02020603050405020304" pitchFamily="18" charset="0"/>
            </a:endParaRPr>
          </a:p>
          <a:p>
            <a:pPr algn="just"/>
            <a:endParaRPr lang="lt-LT" sz="2000" i="1" dirty="0" smtClean="0">
              <a:latin typeface="Times New Roman" panose="02020603050405020304" pitchFamily="18" charset="0"/>
              <a:cs typeface="Times New Roman" panose="02020603050405020304" pitchFamily="18" charset="0"/>
            </a:endParaRPr>
          </a:p>
        </p:txBody>
      </p:sp>
      <p:sp>
        <p:nvSpPr>
          <p:cNvPr id="5" name="Stačiakampis 4"/>
          <p:cNvSpPr/>
          <p:nvPr/>
        </p:nvSpPr>
        <p:spPr>
          <a:xfrm>
            <a:off x="251520" y="1678485"/>
            <a:ext cx="8712968" cy="1569660"/>
          </a:xfrm>
          <a:prstGeom prst="rect">
            <a:avLst/>
          </a:prstGeom>
        </p:spPr>
        <p:txBody>
          <a:bodyPr wrap="square">
            <a:spAutoFit/>
          </a:bodyPr>
          <a:lstStyle/>
          <a:p>
            <a:pPr algn="just"/>
            <a:endParaRPr lang="lt-LT" sz="2400" dirty="0">
              <a:latin typeface="Times New Roman" panose="02020603050405020304" pitchFamily="18" charset="0"/>
              <a:cs typeface="Times New Roman" panose="02020603050405020304" pitchFamily="18" charset="0"/>
            </a:endParaRPr>
          </a:p>
          <a:p>
            <a:pPr algn="just"/>
            <a:endParaRPr lang="lt-LT" sz="2400" i="1" dirty="0">
              <a:latin typeface="Times New Roman" panose="02020603050405020304" pitchFamily="18" charset="0"/>
              <a:cs typeface="Times New Roman" panose="02020603050405020304" pitchFamily="18" charset="0"/>
            </a:endParaRPr>
          </a:p>
          <a:p>
            <a:pPr algn="just"/>
            <a:r>
              <a:rPr lang="lt-LT" sz="2400" dirty="0" smtClean="0">
                <a:latin typeface="Times New Roman" panose="02020603050405020304" pitchFamily="18" charset="0"/>
                <a:cs typeface="Times New Roman" panose="02020603050405020304" pitchFamily="18" charset="0"/>
              </a:rPr>
              <a:t>Nuo 2017 m. duomenis VSAKIS reikės derintis su ESFA, ne SADM Apskaitos ir atskaitomybės departamentu.</a:t>
            </a:r>
            <a:endParaRPr lang="lt-LT"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0644895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kaidrės numerio vietos rezervavimo ženklas 4"/>
          <p:cNvSpPr>
            <a:spLocks noGrp="1"/>
          </p:cNvSpPr>
          <p:nvPr>
            <p:ph type="sldNum" sz="quarter" idx="12"/>
          </p:nvPr>
        </p:nvSpPr>
        <p:spPr/>
        <p:txBody>
          <a:bodyPr/>
          <a:lstStyle/>
          <a:p>
            <a:fld id="{DF14060C-8686-418E-A078-3A9B6B55B877}" type="slidenum">
              <a:rPr lang="lt-LT" smtClean="0"/>
              <a:t>18</a:t>
            </a:fld>
            <a:endParaRPr lang="en-GB" dirty="0"/>
          </a:p>
        </p:txBody>
      </p:sp>
      <p:sp>
        <p:nvSpPr>
          <p:cNvPr id="3" name="Turinio vietos rezervavimo ženklas 2"/>
          <p:cNvSpPr>
            <a:spLocks noGrp="1"/>
          </p:cNvSpPr>
          <p:nvPr>
            <p:ph idx="4294967295"/>
          </p:nvPr>
        </p:nvSpPr>
        <p:spPr>
          <a:xfrm>
            <a:off x="755576" y="952470"/>
            <a:ext cx="7408862" cy="5248275"/>
          </a:xfrm>
        </p:spPr>
        <p:txBody>
          <a:bodyPr>
            <a:normAutofit fontScale="32500" lnSpcReduction="20000"/>
          </a:bodyPr>
          <a:lstStyle/>
          <a:p>
            <a:pPr marL="114300" indent="0" algn="ctr">
              <a:buNone/>
            </a:pPr>
            <a:endParaRPr lang="en-GB" sz="4000" dirty="0" smtClean="0">
              <a:latin typeface="+mj-lt"/>
            </a:endParaRPr>
          </a:p>
          <a:p>
            <a:pPr marL="114300" indent="0" algn="ctr">
              <a:buNone/>
            </a:pPr>
            <a:endParaRPr lang="en-GB" sz="4000" dirty="0">
              <a:latin typeface="+mj-lt"/>
            </a:endParaRPr>
          </a:p>
          <a:p>
            <a:pPr marL="114300" indent="0" algn="ctr">
              <a:buNone/>
            </a:pPr>
            <a:endParaRPr lang="en-GB" sz="6200" dirty="0" smtClean="0">
              <a:latin typeface="+mj-lt"/>
            </a:endParaRPr>
          </a:p>
          <a:p>
            <a:pPr marL="114300" indent="0" algn="ctr">
              <a:buNone/>
            </a:pPr>
            <a:endParaRPr lang="en-GB" sz="6200" dirty="0">
              <a:latin typeface="+mj-lt"/>
            </a:endParaRPr>
          </a:p>
          <a:p>
            <a:pPr marL="114300" indent="0" algn="ctr">
              <a:buNone/>
            </a:pPr>
            <a:endParaRPr lang="en-GB" sz="6200" dirty="0" smtClean="0">
              <a:latin typeface="+mj-lt"/>
            </a:endParaRPr>
          </a:p>
          <a:p>
            <a:pPr marL="114300" indent="0" algn="ctr">
              <a:buNone/>
            </a:pPr>
            <a:endParaRPr lang="en-GB" sz="6200" dirty="0">
              <a:latin typeface="+mj-lt"/>
            </a:endParaRPr>
          </a:p>
          <a:p>
            <a:pPr marL="114300" indent="0">
              <a:buNone/>
            </a:pPr>
            <a:r>
              <a:rPr lang="lt-LT" sz="7400" dirty="0" smtClean="0">
                <a:solidFill>
                  <a:schemeClr val="tx1"/>
                </a:solidFill>
                <a:latin typeface="Times New Roman" panose="02020603050405020304" pitchFamily="18" charset="0"/>
                <a:cs typeface="Times New Roman" panose="02020603050405020304" pitchFamily="18" charset="0"/>
              </a:rPr>
              <a:t>Ačiū už jūsų dėmesį</a:t>
            </a:r>
            <a:r>
              <a:rPr lang="en-US" sz="7400" dirty="0" smtClean="0">
                <a:solidFill>
                  <a:schemeClr val="tx1"/>
                </a:solidFill>
                <a:latin typeface="Times New Roman" panose="02020603050405020304" pitchFamily="18" charset="0"/>
                <a:cs typeface="Times New Roman" panose="02020603050405020304" pitchFamily="18" charset="0"/>
              </a:rPr>
              <a:t>!</a:t>
            </a:r>
            <a:endParaRPr lang="en-GB" sz="7400" dirty="0" smtClean="0">
              <a:solidFill>
                <a:schemeClr val="tx1"/>
              </a:solidFill>
              <a:latin typeface="Times New Roman" panose="02020603050405020304" pitchFamily="18" charset="0"/>
              <a:cs typeface="Times New Roman" panose="02020603050405020304" pitchFamily="18" charset="0"/>
            </a:endParaRPr>
          </a:p>
          <a:p>
            <a:pPr marL="114300" indent="0">
              <a:buNone/>
            </a:pPr>
            <a:endParaRPr lang="en-GB" sz="5500" dirty="0">
              <a:solidFill>
                <a:schemeClr val="tx1"/>
              </a:solidFill>
              <a:latin typeface="Times New Roman" panose="02020603050405020304" pitchFamily="18" charset="0"/>
              <a:cs typeface="Times New Roman" panose="02020603050405020304" pitchFamily="18" charset="0"/>
            </a:endParaRPr>
          </a:p>
          <a:p>
            <a:pPr marL="114300" indent="0">
              <a:buNone/>
            </a:pPr>
            <a:endParaRPr lang="en-GB" sz="5500" dirty="0">
              <a:solidFill>
                <a:schemeClr val="tx1"/>
              </a:solidFill>
              <a:latin typeface="Times New Roman" panose="02020603050405020304" pitchFamily="18" charset="0"/>
              <a:cs typeface="Times New Roman" panose="02020603050405020304" pitchFamily="18" charset="0"/>
            </a:endParaRPr>
          </a:p>
          <a:p>
            <a:pPr marL="114300" indent="0">
              <a:buNone/>
            </a:pPr>
            <a:endParaRPr lang="en-GB" sz="5500" dirty="0" smtClean="0">
              <a:solidFill>
                <a:schemeClr val="tx1"/>
              </a:solidFill>
              <a:latin typeface="Times New Roman" panose="02020603050405020304" pitchFamily="18" charset="0"/>
              <a:cs typeface="Times New Roman" panose="02020603050405020304" pitchFamily="18" charset="0"/>
            </a:endParaRPr>
          </a:p>
          <a:p>
            <a:pPr marL="114300" indent="0">
              <a:buNone/>
            </a:pPr>
            <a:r>
              <a:rPr lang="lt-LT" sz="5500" dirty="0" smtClean="0">
                <a:solidFill>
                  <a:schemeClr val="tx1"/>
                </a:solidFill>
                <a:latin typeface="Times New Roman" panose="02020603050405020304" pitchFamily="18" charset="0"/>
              </a:rPr>
              <a:t>Kontaktinis asmuo</a:t>
            </a:r>
            <a:r>
              <a:rPr lang="en-GB" sz="5500" dirty="0" smtClean="0">
                <a:solidFill>
                  <a:schemeClr val="tx1"/>
                </a:solidFill>
                <a:latin typeface="Times New Roman" panose="02020603050405020304" pitchFamily="18" charset="0"/>
              </a:rPr>
              <a:t>:</a:t>
            </a:r>
            <a:endParaRPr lang="en-GB" sz="5500" dirty="0" smtClean="0">
              <a:solidFill>
                <a:schemeClr val="tx1"/>
              </a:solidFill>
              <a:latin typeface="Times New Roman" panose="02020603050405020304" pitchFamily="18" charset="0"/>
              <a:cs typeface="Times New Roman" panose="02020603050405020304" pitchFamily="18" charset="0"/>
            </a:endParaRPr>
          </a:p>
          <a:p>
            <a:pPr marL="114300" indent="0">
              <a:buNone/>
            </a:pPr>
            <a:r>
              <a:rPr lang="en-GB" sz="5500" dirty="0" smtClean="0">
                <a:solidFill>
                  <a:schemeClr val="tx1"/>
                </a:solidFill>
                <a:latin typeface="Times New Roman" panose="02020603050405020304" pitchFamily="18" charset="0"/>
              </a:rPr>
              <a:t>Auksė Duksienė</a:t>
            </a:r>
          </a:p>
          <a:p>
            <a:pPr marL="114300" indent="0">
              <a:buNone/>
            </a:pPr>
            <a:r>
              <a:rPr lang="en-GB" sz="5500" dirty="0" smtClean="0">
                <a:solidFill>
                  <a:schemeClr val="tx1"/>
                </a:solidFill>
                <a:latin typeface="Times New Roman" panose="02020603050405020304" pitchFamily="18" charset="0"/>
              </a:rPr>
              <a:t>Tel: </a:t>
            </a:r>
            <a:r>
              <a:rPr lang="lt-LT" sz="5500" dirty="0" smtClean="0">
                <a:solidFill>
                  <a:schemeClr val="tx1"/>
                </a:solidFill>
                <a:latin typeface="Times New Roman" panose="02020603050405020304" pitchFamily="18" charset="0"/>
              </a:rPr>
              <a:t>(</a:t>
            </a:r>
            <a:r>
              <a:rPr lang="en-US" sz="5500" dirty="0" smtClean="0">
                <a:solidFill>
                  <a:schemeClr val="tx1"/>
                </a:solidFill>
                <a:latin typeface="Times New Roman" panose="02020603050405020304" pitchFamily="18" charset="0"/>
              </a:rPr>
              <a:t>8 </a:t>
            </a:r>
            <a:r>
              <a:rPr lang="en-GB" sz="5500" dirty="0" smtClean="0">
                <a:solidFill>
                  <a:schemeClr val="tx1"/>
                </a:solidFill>
                <a:latin typeface="Times New Roman" panose="02020603050405020304" pitchFamily="18" charset="0"/>
              </a:rPr>
              <a:t>5</a:t>
            </a:r>
            <a:r>
              <a:rPr lang="lt-LT" sz="5500" dirty="0" smtClean="0">
                <a:solidFill>
                  <a:schemeClr val="tx1"/>
                </a:solidFill>
                <a:latin typeface="Times New Roman" panose="02020603050405020304" pitchFamily="18" charset="0"/>
              </a:rPr>
              <a:t>) </a:t>
            </a:r>
            <a:r>
              <a:rPr lang="en-GB" sz="5500" dirty="0" smtClean="0">
                <a:solidFill>
                  <a:schemeClr val="tx1"/>
                </a:solidFill>
                <a:latin typeface="Times New Roman" panose="02020603050405020304" pitchFamily="18" charset="0"/>
              </a:rPr>
              <a:t>2668155</a:t>
            </a:r>
          </a:p>
          <a:p>
            <a:pPr marL="114300" indent="0">
              <a:buNone/>
            </a:pPr>
            <a:r>
              <a:rPr lang="en-GB" sz="5500" dirty="0" smtClean="0">
                <a:solidFill>
                  <a:schemeClr val="tx1"/>
                </a:solidFill>
                <a:latin typeface="Times New Roman" panose="02020603050405020304" pitchFamily="18" charset="0"/>
              </a:rPr>
              <a:t>El</a:t>
            </a:r>
            <a:r>
              <a:rPr lang="lt-LT" sz="5500" dirty="0" smtClean="0">
                <a:solidFill>
                  <a:schemeClr val="tx1"/>
                </a:solidFill>
                <a:latin typeface="Times New Roman" panose="02020603050405020304" pitchFamily="18" charset="0"/>
              </a:rPr>
              <a:t>.p.</a:t>
            </a:r>
            <a:r>
              <a:rPr lang="en-GB" sz="5500" dirty="0" smtClean="0">
                <a:solidFill>
                  <a:schemeClr val="tx1"/>
                </a:solidFill>
                <a:latin typeface="Times New Roman" panose="02020603050405020304" pitchFamily="18" charset="0"/>
              </a:rPr>
              <a:t>:</a:t>
            </a:r>
            <a:r>
              <a:rPr lang="en-GB" dirty="0" smtClean="0"/>
              <a:t> </a:t>
            </a:r>
            <a:r>
              <a:rPr lang="en-GB" sz="5500" dirty="0" smtClean="0">
                <a:latin typeface="Times New Roman" panose="02020603050405020304" pitchFamily="18" charset="0"/>
                <a:hlinkClick r:id="rId2"/>
              </a:rPr>
              <a:t>aukse.duksiene@socmin.lt</a:t>
            </a:r>
            <a:r>
              <a:rPr lang="en-GB" dirty="0" smtClean="0"/>
              <a:t>   </a:t>
            </a:r>
          </a:p>
          <a:p>
            <a:pPr marL="114300" indent="0">
              <a:buNone/>
            </a:pPr>
            <a:endParaRPr lang="en-GB" sz="5500" dirty="0">
              <a:latin typeface="Times New Roman" panose="02020603050405020304" pitchFamily="18" charset="0"/>
              <a:cs typeface="Times New Roman" panose="02020603050405020304" pitchFamily="18" charset="0"/>
            </a:endParaRPr>
          </a:p>
          <a:p>
            <a:pPr marL="114300" indent="0">
              <a:buNone/>
            </a:pPr>
            <a:r>
              <a:rPr lang="lt-LT" sz="5500" dirty="0" smtClean="0">
                <a:solidFill>
                  <a:schemeClr val="tx1"/>
                </a:solidFill>
                <a:latin typeface="Times New Roman" panose="02020603050405020304" pitchFamily="18" charset="0"/>
              </a:rPr>
              <a:t>Interneto svetainė</a:t>
            </a:r>
            <a:r>
              <a:rPr lang="en-GB" sz="5500" dirty="0" smtClean="0">
                <a:solidFill>
                  <a:schemeClr val="tx1"/>
                </a:solidFill>
                <a:latin typeface="Times New Roman" panose="02020603050405020304" pitchFamily="18" charset="0"/>
              </a:rPr>
              <a:t>:</a:t>
            </a:r>
            <a:endParaRPr lang="en-GB" sz="5500" dirty="0" smtClean="0">
              <a:solidFill>
                <a:schemeClr val="tx1"/>
              </a:solidFill>
              <a:latin typeface="Times New Roman" panose="02020603050405020304" pitchFamily="18" charset="0"/>
              <a:cs typeface="Times New Roman" panose="02020603050405020304" pitchFamily="18" charset="0"/>
            </a:endParaRPr>
          </a:p>
          <a:p>
            <a:pPr marL="114300" indent="0">
              <a:buNone/>
            </a:pPr>
            <a:r>
              <a:rPr lang="en-GB" sz="5500" dirty="0">
                <a:solidFill>
                  <a:schemeClr val="tx1"/>
                </a:solidFill>
                <a:latin typeface="Times New Roman" panose="02020603050405020304" pitchFamily="18" charset="0"/>
                <a:hlinkClick r:id="rId3"/>
              </a:rPr>
              <a:t>http://www.socmin.lt/lt/es-parama/europos-pagalbos-fondas.html</a:t>
            </a:r>
            <a:endParaRPr lang="en-GB" sz="5500" dirty="0">
              <a:latin typeface="Times New Roman" panose="02020603050405020304" pitchFamily="18" charset="0"/>
              <a:cs typeface="Times New Roman" panose="02020603050405020304" pitchFamily="18" charset="0"/>
            </a:endParaRPr>
          </a:p>
        </p:txBody>
      </p:sp>
      <p:pic>
        <p:nvPicPr>
          <p:cNvPr id="7"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47864" y="6202233"/>
            <a:ext cx="2724150"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309439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kaidrės numerio vietos rezervavimo ženklas 2"/>
          <p:cNvSpPr>
            <a:spLocks noGrp="1"/>
          </p:cNvSpPr>
          <p:nvPr>
            <p:ph type="sldNum" sz="quarter" idx="12"/>
          </p:nvPr>
        </p:nvSpPr>
        <p:spPr>
          <a:xfrm>
            <a:off x="7668344" y="6337973"/>
            <a:ext cx="1161826" cy="365125"/>
          </a:xfrm>
        </p:spPr>
        <p:txBody>
          <a:bodyPr/>
          <a:lstStyle/>
          <a:p>
            <a:fld id="{DF14060C-8686-418E-A078-3A9B6B55B877}" type="slidenum">
              <a:rPr lang="lt-LT" smtClean="0"/>
              <a:t>2</a:t>
            </a:fld>
            <a:endParaRPr lang="lt-LT" dirty="0"/>
          </a:p>
        </p:txBody>
      </p:sp>
      <p:sp>
        <p:nvSpPr>
          <p:cNvPr id="2" name="Turinio vietos rezervavimo ženklas 1"/>
          <p:cNvSpPr>
            <a:spLocks noGrp="1"/>
          </p:cNvSpPr>
          <p:nvPr>
            <p:ph idx="4294967295"/>
          </p:nvPr>
        </p:nvSpPr>
        <p:spPr>
          <a:xfrm>
            <a:off x="251520" y="1196753"/>
            <a:ext cx="8640960" cy="5005480"/>
          </a:xfrm>
        </p:spPr>
        <p:txBody>
          <a:bodyPr>
            <a:normAutofit fontScale="92500"/>
          </a:bodyPr>
          <a:lstStyle/>
          <a:p>
            <a:pPr marL="0" indent="0">
              <a:lnSpc>
                <a:spcPct val="115000"/>
              </a:lnSpc>
              <a:spcAft>
                <a:spcPts val="0"/>
              </a:spcAft>
              <a:buNone/>
            </a:pPr>
            <a:r>
              <a:rPr lang="lt-LT" dirty="0" smtClean="0">
                <a:solidFill>
                  <a:schemeClr val="tx1"/>
                </a:solidFill>
                <a:latin typeface="Times New Roman"/>
                <a:ea typeface="Times New Roman"/>
                <a:sym typeface="Symbol"/>
              </a:rPr>
              <a:t>Keičiami </a:t>
            </a:r>
            <a:r>
              <a:rPr lang="lt-LT" b="1" dirty="0" smtClean="0">
                <a:solidFill>
                  <a:schemeClr val="tx1"/>
                </a:solidFill>
                <a:latin typeface="Times New Roman"/>
                <a:ea typeface="Times New Roman"/>
                <a:sym typeface="Symbol"/>
              </a:rPr>
              <a:t>du</a:t>
            </a:r>
            <a:r>
              <a:rPr lang="lt-LT" dirty="0" smtClean="0">
                <a:solidFill>
                  <a:schemeClr val="tx1"/>
                </a:solidFill>
                <a:latin typeface="Times New Roman"/>
                <a:ea typeface="Times New Roman"/>
                <a:sym typeface="Symbol"/>
              </a:rPr>
              <a:t> stebėsenos rodikliai:</a:t>
            </a:r>
          </a:p>
          <a:p>
            <a:pPr>
              <a:lnSpc>
                <a:spcPct val="115000"/>
              </a:lnSpc>
              <a:spcAft>
                <a:spcPts val="0"/>
              </a:spcAft>
              <a:buFont typeface="Arial" charset="0"/>
              <a:buChar char="•"/>
            </a:pPr>
            <a:r>
              <a:rPr lang="lt-LT" dirty="0" smtClean="0">
                <a:solidFill>
                  <a:schemeClr val="tx1"/>
                </a:solidFill>
                <a:latin typeface="Times New Roman"/>
                <a:ea typeface="Times New Roman"/>
                <a:sym typeface="Symbol"/>
              </a:rPr>
              <a:t>PFSA (2016-06-23 SADM įsakymas Nr. A1-313)</a:t>
            </a:r>
          </a:p>
          <a:p>
            <a:pPr>
              <a:lnSpc>
                <a:spcPct val="115000"/>
              </a:lnSpc>
              <a:spcAft>
                <a:spcPts val="0"/>
              </a:spcAft>
              <a:buFont typeface="Arial" charset="0"/>
              <a:buChar char="•"/>
            </a:pPr>
            <a:r>
              <a:rPr lang="lt-LT" dirty="0" smtClean="0">
                <a:solidFill>
                  <a:schemeClr val="tx1"/>
                </a:solidFill>
                <a:latin typeface="Times New Roman"/>
                <a:ea typeface="Times New Roman"/>
                <a:sym typeface="Symbol"/>
              </a:rPr>
              <a:t>Formų įsakymas (2014-05-16 SADM sakymas Nr. A1-268)</a:t>
            </a:r>
          </a:p>
          <a:p>
            <a:pPr>
              <a:lnSpc>
                <a:spcPct val="115000"/>
              </a:lnSpc>
              <a:spcAft>
                <a:spcPts val="0"/>
              </a:spcAft>
              <a:buFont typeface="Arial" charset="0"/>
              <a:buChar char="•"/>
            </a:pPr>
            <a:endParaRPr lang="lt-LT" dirty="0">
              <a:solidFill>
                <a:schemeClr val="tx1"/>
              </a:solidFill>
              <a:latin typeface="Times New Roman"/>
              <a:ea typeface="Times New Roman"/>
              <a:sym typeface="Symbol"/>
            </a:endParaRPr>
          </a:p>
          <a:p>
            <a:pPr>
              <a:lnSpc>
                <a:spcPct val="115000"/>
              </a:lnSpc>
              <a:spcAft>
                <a:spcPts val="0"/>
              </a:spcAft>
              <a:buFont typeface="Arial" charset="0"/>
              <a:buChar char="•"/>
            </a:pPr>
            <a:endParaRPr lang="lt-LT" dirty="0" smtClean="0">
              <a:solidFill>
                <a:schemeClr val="tx1"/>
              </a:solidFill>
              <a:latin typeface="Times New Roman"/>
              <a:ea typeface="Times New Roman"/>
              <a:sym typeface="Symbol"/>
            </a:endParaRPr>
          </a:p>
          <a:p>
            <a:pPr>
              <a:lnSpc>
                <a:spcPct val="115000"/>
              </a:lnSpc>
              <a:spcAft>
                <a:spcPts val="0"/>
              </a:spcAft>
              <a:buFont typeface="Arial" charset="0"/>
              <a:buChar char="•"/>
            </a:pPr>
            <a:endParaRPr lang="lt-LT" dirty="0">
              <a:solidFill>
                <a:schemeClr val="tx1"/>
              </a:solidFill>
              <a:latin typeface="Times New Roman"/>
              <a:ea typeface="Times New Roman"/>
              <a:sym typeface="Symbol"/>
            </a:endParaRPr>
          </a:p>
          <a:p>
            <a:pPr>
              <a:lnSpc>
                <a:spcPct val="115000"/>
              </a:lnSpc>
              <a:spcAft>
                <a:spcPts val="0"/>
              </a:spcAft>
              <a:buFont typeface="Arial" charset="0"/>
              <a:buChar char="•"/>
            </a:pPr>
            <a:endParaRPr lang="lt-LT" dirty="0" smtClean="0">
              <a:solidFill>
                <a:schemeClr val="tx1"/>
              </a:solidFill>
              <a:latin typeface="Times New Roman"/>
              <a:ea typeface="Times New Roman"/>
              <a:sym typeface="Symbol"/>
            </a:endParaRPr>
          </a:p>
          <a:p>
            <a:pPr>
              <a:buFontTx/>
              <a:buChar char="-"/>
            </a:pPr>
            <a:r>
              <a:rPr lang="lt-LT" dirty="0" err="1" smtClean="0">
                <a:solidFill>
                  <a:schemeClr val="tx1"/>
                </a:solidFill>
                <a:latin typeface="Times New Roman" panose="02020603050405020304" pitchFamily="18" charset="0"/>
                <a:cs typeface="Times New Roman" panose="02020603050405020304" pitchFamily="18" charset="0"/>
              </a:rPr>
              <a:t>SPIS‘e</a:t>
            </a:r>
            <a:r>
              <a:rPr lang="lt-LT" dirty="0" smtClean="0">
                <a:solidFill>
                  <a:schemeClr val="tx1"/>
                </a:solidFill>
                <a:latin typeface="Times New Roman" panose="02020603050405020304" pitchFamily="18" charset="0"/>
                <a:cs typeface="Times New Roman" panose="02020603050405020304" pitchFamily="18" charset="0"/>
              </a:rPr>
              <a:t> atgaline data nieko tvarkyti nereikia!</a:t>
            </a:r>
          </a:p>
          <a:p>
            <a:pPr>
              <a:buFontTx/>
              <a:buChar char="-"/>
            </a:pPr>
            <a:r>
              <a:rPr lang="lt-LT" dirty="0" smtClean="0">
                <a:solidFill>
                  <a:schemeClr val="tx1"/>
                </a:solidFill>
                <a:latin typeface="Times New Roman" panose="02020603050405020304" pitchFamily="18" charset="0"/>
                <a:cs typeface="Times New Roman" panose="02020603050405020304" pitchFamily="18" charset="0"/>
              </a:rPr>
              <a:t>Po PFSA pakeitimo įsigaliojimo tik naujai prašymus dėl EPLSAF paramos teikiantiems asmenims privaloma pildyti atnaujintas formas!</a:t>
            </a:r>
          </a:p>
          <a:p>
            <a:pPr>
              <a:buFontTx/>
              <a:buChar char="-"/>
            </a:pPr>
            <a:r>
              <a:rPr lang="lt-LT" dirty="0" smtClean="0">
                <a:solidFill>
                  <a:schemeClr val="tx1"/>
                </a:solidFill>
                <a:latin typeface="Times New Roman" panose="02020603050405020304" pitchFamily="18" charset="0"/>
                <a:cs typeface="Times New Roman" panose="02020603050405020304" pitchFamily="18" charset="0"/>
              </a:rPr>
              <a:t>Prašymai, priimti iki PFSA pakeitimo įsigaliojimo toliau galioja</a:t>
            </a:r>
            <a:r>
              <a:rPr lang="en-US" dirty="0" smtClean="0">
                <a:solidFill>
                  <a:schemeClr val="tx1"/>
                </a:solidFill>
                <a:latin typeface="Times New Roman" panose="02020603050405020304" pitchFamily="18" charset="0"/>
                <a:cs typeface="Times New Roman" panose="02020603050405020304" pitchFamily="18" charset="0"/>
              </a:rPr>
              <a:t>!</a:t>
            </a:r>
            <a:r>
              <a:rPr lang="lt-LT" dirty="0" smtClean="0">
                <a:solidFill>
                  <a:schemeClr val="tx1"/>
                </a:solidFill>
                <a:latin typeface="Times New Roman" panose="02020603050405020304" pitchFamily="18" charset="0"/>
                <a:cs typeface="Times New Roman" panose="02020603050405020304" pitchFamily="18" charset="0"/>
              </a:rPr>
              <a:t> </a:t>
            </a:r>
            <a:endParaRPr lang="lt-LT" dirty="0">
              <a:solidFill>
                <a:schemeClr val="tx1"/>
              </a:solidFill>
              <a:latin typeface="Times New Roman" panose="02020603050405020304" pitchFamily="18" charset="0"/>
              <a:cs typeface="Times New Roman" panose="02020603050405020304" pitchFamily="18" charset="0"/>
            </a:endParaRPr>
          </a:p>
        </p:txBody>
      </p:sp>
      <p:sp>
        <p:nvSpPr>
          <p:cNvPr id="4" name="Antraštė 3"/>
          <p:cNvSpPr>
            <a:spLocks noGrp="1"/>
          </p:cNvSpPr>
          <p:nvPr>
            <p:ph type="title" idx="4294967295"/>
          </p:nvPr>
        </p:nvSpPr>
        <p:spPr>
          <a:xfrm>
            <a:off x="395536" y="188640"/>
            <a:ext cx="8229600" cy="648072"/>
          </a:xfrm>
        </p:spPr>
        <p:txBody>
          <a:bodyPr>
            <a:normAutofit/>
          </a:bodyPr>
          <a:lstStyle/>
          <a:p>
            <a:pPr algn="l"/>
            <a:r>
              <a:rPr lang="lt-LT" sz="2800" dirty="0" smtClean="0">
                <a:solidFill>
                  <a:schemeClr val="tx1"/>
                </a:solidFill>
                <a:latin typeface="Times New Roman" panose="02020603050405020304" pitchFamily="18" charset="0"/>
                <a:cs typeface="Times New Roman" panose="02020603050405020304" pitchFamily="18" charset="0"/>
              </a:rPr>
              <a:t>Pokyčiai dėl stebėsenos rodiklių</a:t>
            </a:r>
            <a:endParaRPr lang="lt-LT" sz="2800" dirty="0">
              <a:solidFill>
                <a:schemeClr val="tx1"/>
              </a:solidFill>
              <a:latin typeface="Times New Roman" panose="02020603050405020304" pitchFamily="18" charset="0"/>
              <a:cs typeface="Times New Roman" panose="02020603050405020304" pitchFamily="18" charset="0"/>
            </a:endParaRPr>
          </a:p>
        </p:txBody>
      </p:sp>
      <p:graphicFrame>
        <p:nvGraphicFramePr>
          <p:cNvPr id="5" name="Lentelė 4"/>
          <p:cNvGraphicFramePr>
            <a:graphicFrameLocks noGrp="1"/>
          </p:cNvGraphicFramePr>
          <p:nvPr>
            <p:extLst>
              <p:ext uri="{D42A27DB-BD31-4B8C-83A1-F6EECF244321}">
                <p14:modId xmlns:p14="http://schemas.microsoft.com/office/powerpoint/2010/main" val="716323609"/>
              </p:ext>
            </p:extLst>
          </p:nvPr>
        </p:nvGraphicFramePr>
        <p:xfrm>
          <a:off x="497471" y="2564904"/>
          <a:ext cx="8424936" cy="1389888"/>
        </p:xfrm>
        <a:graphic>
          <a:graphicData uri="http://schemas.openxmlformats.org/drawingml/2006/table">
            <a:tbl>
              <a:tblPr firstRow="1" bandRow="1">
                <a:tableStyleId>{5C22544A-7EE6-4342-B048-85BDC9FD1C3A}</a:tableStyleId>
              </a:tblPr>
              <a:tblGrid>
                <a:gridCol w="4104455"/>
                <a:gridCol w="4320481"/>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lt-LT" sz="2400" strike="noStrike" dirty="0" smtClean="0">
                          <a:solidFill>
                            <a:schemeClr val="tx1"/>
                          </a:solidFill>
                          <a:latin typeface="Times New Roman" panose="02020603050405020304" pitchFamily="18" charset="0"/>
                          <a:ea typeface="Times New Roman"/>
                          <a:cs typeface="Times New Roman" panose="02020603050405020304" pitchFamily="18" charset="0"/>
                          <a:sym typeface="Symbol"/>
                        </a:rPr>
                        <a:t>Vietoje:</a:t>
                      </a:r>
                    </a:p>
                  </a:txBody>
                  <a:tcPr/>
                </a:tc>
                <a:tc>
                  <a:txBody>
                    <a:bodyPr/>
                    <a:lstStyle/>
                    <a:p>
                      <a:r>
                        <a:rPr lang="lt-LT" sz="2400" dirty="0" smtClean="0">
                          <a:solidFill>
                            <a:schemeClr val="tx1"/>
                          </a:solidFill>
                          <a:latin typeface="Times New Roman" panose="02020603050405020304" pitchFamily="18" charset="0"/>
                          <a:cs typeface="Times New Roman" panose="02020603050405020304" pitchFamily="18" charset="0"/>
                        </a:rPr>
                        <a:t>Įrašoma:</a:t>
                      </a:r>
                      <a:endParaRPr lang="lt-LT" sz="2400" dirty="0">
                        <a:solidFill>
                          <a:schemeClr val="tx1"/>
                        </a:solidFill>
                        <a:latin typeface="Times New Roman" panose="02020603050405020304" pitchFamily="18" charset="0"/>
                        <a:cs typeface="Times New Roman" panose="02020603050405020304" pitchFamily="18" charset="0"/>
                      </a:endParaRPr>
                    </a:p>
                  </a:txBody>
                  <a:tcPr/>
                </a:tc>
              </a:tr>
              <a:tr h="370840">
                <a:tc>
                  <a:txBody>
                    <a:bodyPr/>
                    <a:lstStyle/>
                    <a:p>
                      <a:pPr marL="0" indent="0">
                        <a:lnSpc>
                          <a:spcPct val="115000"/>
                        </a:lnSpc>
                        <a:spcAft>
                          <a:spcPts val="0"/>
                        </a:spcAft>
                        <a:buNone/>
                      </a:pPr>
                      <a:r>
                        <a:rPr lang="lt-LT" sz="2400" strike="noStrike" dirty="0" smtClean="0">
                          <a:latin typeface="Times New Roman" panose="02020603050405020304" pitchFamily="18" charset="0"/>
                          <a:ea typeface="Times New Roman"/>
                          <a:cs typeface="Times New Roman" panose="02020603050405020304" pitchFamily="18" charset="0"/>
                          <a:sym typeface="Symbol"/>
                        </a:rPr>
                        <a:t></a:t>
                      </a:r>
                      <a:r>
                        <a:rPr lang="lt-LT" sz="2400" strike="noStrike" dirty="0" smtClean="0">
                          <a:latin typeface="Times New Roman" panose="02020603050405020304" pitchFamily="18" charset="0"/>
                          <a:ea typeface="Times New Roman"/>
                          <a:cs typeface="Times New Roman" panose="02020603050405020304" pitchFamily="18" charset="0"/>
                        </a:rPr>
                        <a:t> </a:t>
                      </a:r>
                      <a:r>
                        <a:rPr lang="lt-LT" sz="2400" strike="sngStrike" dirty="0" smtClean="0">
                          <a:latin typeface="Times New Roman" panose="02020603050405020304" pitchFamily="18" charset="0"/>
                          <a:ea typeface="Times New Roman"/>
                          <a:cs typeface="Times New Roman" panose="02020603050405020304" pitchFamily="18" charset="0"/>
                        </a:rPr>
                        <a:t>jaunesnis nei 15 metų asmuo</a:t>
                      </a:r>
                      <a:endParaRPr lang="lt-LT" sz="2400" dirty="0" smtClean="0">
                        <a:latin typeface="Times New Roman" panose="02020603050405020304" pitchFamily="18" charset="0"/>
                        <a:ea typeface="Times New Roman"/>
                        <a:cs typeface="Times New Roman" panose="02020603050405020304" pitchFamily="18" charset="0"/>
                      </a:endParaRPr>
                    </a:p>
                    <a:p>
                      <a:pPr marL="0" indent="0">
                        <a:lnSpc>
                          <a:spcPct val="115000"/>
                        </a:lnSpc>
                        <a:spcAft>
                          <a:spcPts val="0"/>
                        </a:spcAft>
                        <a:buNone/>
                      </a:pPr>
                      <a:r>
                        <a:rPr lang="lt-LT" sz="2400" strike="noStrike" dirty="0" smtClean="0">
                          <a:latin typeface="Times New Roman" panose="02020603050405020304" pitchFamily="18" charset="0"/>
                          <a:ea typeface="Times New Roman"/>
                          <a:cs typeface="Times New Roman" panose="02020603050405020304" pitchFamily="18" charset="0"/>
                          <a:sym typeface="Symbol"/>
                        </a:rPr>
                        <a:t></a:t>
                      </a:r>
                      <a:r>
                        <a:rPr lang="lt-LT" sz="2400" strike="noStrike" dirty="0" smtClean="0">
                          <a:latin typeface="Times New Roman" panose="02020603050405020304" pitchFamily="18" charset="0"/>
                          <a:ea typeface="Times New Roman"/>
                          <a:cs typeface="Times New Roman" panose="02020603050405020304" pitchFamily="18" charset="0"/>
                        </a:rPr>
                        <a:t> </a:t>
                      </a:r>
                      <a:r>
                        <a:rPr lang="lt-LT" sz="2400" strike="sngStrike" dirty="0" smtClean="0">
                          <a:latin typeface="Times New Roman" panose="02020603050405020304" pitchFamily="18" charset="0"/>
                          <a:ea typeface="Times New Roman"/>
                          <a:cs typeface="Times New Roman" panose="02020603050405020304" pitchFamily="18" charset="0"/>
                        </a:rPr>
                        <a:t>vyresnis nei 65 metų asmuo </a:t>
                      </a:r>
                    </a:p>
                  </a:txBody>
                  <a:tcPr/>
                </a:tc>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kumimoji="0" lang="lt-LT" sz="2400" b="0" i="0" u="none" strike="noStrike" kern="1200" cap="none" spc="0" normalizeH="0" baseline="0" noProof="0" dirty="0" smtClean="0">
                          <a:ln>
                            <a:noFill/>
                          </a:ln>
                          <a:solidFill>
                            <a:prstClr val="black"/>
                          </a:solidFill>
                          <a:effectLst/>
                          <a:uLnTx/>
                          <a:uFillTx/>
                          <a:latin typeface="Times New Roman" panose="02020603050405020304" pitchFamily="18" charset="0"/>
                          <a:ea typeface="Times New Roman"/>
                          <a:cs typeface="Times New Roman" panose="02020603050405020304" pitchFamily="18" charset="0"/>
                          <a:sym typeface="Symbol"/>
                        </a:rPr>
                        <a:t></a:t>
                      </a:r>
                      <a:r>
                        <a:rPr kumimoji="0" lang="lt-LT" sz="2400" b="0" i="0" u="none" strike="noStrike" kern="1200" cap="none" spc="0" normalizeH="0" baseline="0" noProof="0" dirty="0" smtClean="0">
                          <a:ln>
                            <a:noFill/>
                          </a:ln>
                          <a:solidFill>
                            <a:prstClr val="black"/>
                          </a:solidFill>
                          <a:effectLst/>
                          <a:uLnTx/>
                          <a:uFillTx/>
                          <a:latin typeface="Times New Roman" panose="02020603050405020304" pitchFamily="18" charset="0"/>
                          <a:ea typeface="Times New Roman"/>
                          <a:cs typeface="Times New Roman" panose="02020603050405020304" pitchFamily="18" charset="0"/>
                        </a:rPr>
                        <a:t> </a:t>
                      </a:r>
                      <a:r>
                        <a:rPr kumimoji="0" lang="lt-LT" sz="2400" b="1" i="1" u="none" strike="noStrike" kern="1200" cap="none" spc="0" normalizeH="0" baseline="0" noProof="0" dirty="0" smtClean="0">
                          <a:ln>
                            <a:noFill/>
                          </a:ln>
                          <a:solidFill>
                            <a:schemeClr val="tx1"/>
                          </a:solidFill>
                          <a:effectLst/>
                          <a:uLnTx/>
                          <a:uFillTx/>
                          <a:latin typeface="Times New Roman" panose="02020603050405020304" pitchFamily="18" charset="0"/>
                          <a:ea typeface="Times New Roman"/>
                          <a:cs typeface="Times New Roman" panose="02020603050405020304" pitchFamily="18" charset="0"/>
                        </a:rPr>
                        <a:t>15 metų ir jaunesnis asmuo</a:t>
                      </a:r>
                    </a:p>
                    <a:p>
                      <a:pPr marL="0" marR="0" lvl="0" indent="0" algn="l" defTabSz="914400" rtl="0" eaLnBrk="1" fontAlgn="auto" latinLnBrk="0" hangingPunct="1">
                        <a:lnSpc>
                          <a:spcPct val="115000"/>
                        </a:lnSpc>
                        <a:spcBef>
                          <a:spcPts val="0"/>
                        </a:spcBef>
                        <a:spcAft>
                          <a:spcPts val="0"/>
                        </a:spcAft>
                        <a:buClrTx/>
                        <a:buSzTx/>
                        <a:buFontTx/>
                        <a:buNone/>
                        <a:tabLst/>
                        <a:defRPr/>
                      </a:pPr>
                      <a:r>
                        <a:rPr kumimoji="0" lang="lt-LT" sz="2400" b="0" i="0" u="none" strike="noStrike" kern="1200" cap="none" spc="0" normalizeH="0" baseline="0" noProof="0" dirty="0" smtClean="0">
                          <a:ln>
                            <a:noFill/>
                          </a:ln>
                          <a:solidFill>
                            <a:schemeClr val="tx1"/>
                          </a:solidFill>
                          <a:effectLst/>
                          <a:uLnTx/>
                          <a:uFillTx/>
                          <a:latin typeface="Times New Roman" panose="02020603050405020304" pitchFamily="18" charset="0"/>
                          <a:ea typeface="Times New Roman"/>
                          <a:cs typeface="Times New Roman" panose="02020603050405020304" pitchFamily="18" charset="0"/>
                          <a:sym typeface="Symbol"/>
                        </a:rPr>
                        <a:t></a:t>
                      </a:r>
                      <a:r>
                        <a:rPr kumimoji="0" lang="lt-LT" sz="2400" b="0" i="0" u="none" strike="noStrike" kern="1200" cap="none" spc="0" normalizeH="0" baseline="0" noProof="0" dirty="0" smtClean="0">
                          <a:ln>
                            <a:noFill/>
                          </a:ln>
                          <a:solidFill>
                            <a:schemeClr val="tx1"/>
                          </a:solidFill>
                          <a:effectLst/>
                          <a:uLnTx/>
                          <a:uFillTx/>
                          <a:latin typeface="Times New Roman" panose="02020603050405020304" pitchFamily="18" charset="0"/>
                          <a:ea typeface="Times New Roman"/>
                          <a:cs typeface="Times New Roman" panose="02020603050405020304" pitchFamily="18" charset="0"/>
                        </a:rPr>
                        <a:t> </a:t>
                      </a:r>
                      <a:r>
                        <a:rPr kumimoji="0" lang="lt-LT" sz="2400" b="1" i="1" u="none" strike="noStrike" kern="1200" cap="none" spc="0" normalizeH="0" baseline="0" noProof="0" dirty="0" smtClean="0">
                          <a:ln>
                            <a:noFill/>
                          </a:ln>
                          <a:solidFill>
                            <a:schemeClr val="tx1"/>
                          </a:solidFill>
                          <a:effectLst/>
                          <a:uLnTx/>
                          <a:uFillTx/>
                          <a:latin typeface="Times New Roman" panose="02020603050405020304" pitchFamily="18" charset="0"/>
                          <a:ea typeface="Times New Roman"/>
                          <a:cs typeface="Times New Roman" panose="02020603050405020304" pitchFamily="18" charset="0"/>
                        </a:rPr>
                        <a:t>65 metų ir vyresnis asmuo</a:t>
                      </a:r>
                      <a:r>
                        <a:rPr kumimoji="0" lang="lt-LT" sz="2400" b="0" i="0" u="none" strike="noStrike" kern="1200" cap="none" spc="0" normalizeH="0" baseline="0" noProof="0" dirty="0" smtClean="0">
                          <a:ln>
                            <a:noFill/>
                          </a:ln>
                          <a:solidFill>
                            <a:schemeClr val="tx1"/>
                          </a:solidFill>
                          <a:effectLst/>
                          <a:uLnTx/>
                          <a:uFillTx/>
                          <a:latin typeface="Times New Roman" panose="02020603050405020304" pitchFamily="18" charset="0"/>
                          <a:ea typeface="Times New Roman"/>
                          <a:cs typeface="Times New Roman" panose="02020603050405020304" pitchFamily="18" charset="0"/>
                        </a:rPr>
                        <a:t> </a:t>
                      </a:r>
                    </a:p>
                  </a:txBody>
                  <a:tcPr/>
                </a:tc>
              </a:tr>
            </a:tbl>
          </a:graphicData>
        </a:graphic>
      </p:graphicFrame>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5856" y="6224670"/>
            <a:ext cx="2724150"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504915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numerio vietos rezervavimo ženklas 1"/>
          <p:cNvSpPr>
            <a:spLocks noGrp="1"/>
          </p:cNvSpPr>
          <p:nvPr>
            <p:ph type="sldNum" sz="quarter" idx="12"/>
          </p:nvPr>
        </p:nvSpPr>
        <p:spPr>
          <a:xfrm>
            <a:off x="7524328" y="6309320"/>
            <a:ext cx="1161826" cy="365125"/>
          </a:xfrm>
        </p:spPr>
        <p:txBody>
          <a:bodyPr/>
          <a:lstStyle/>
          <a:p>
            <a:pPr algn="r"/>
            <a:fld id="{DF14060C-8686-418E-A078-3A9B6B55B877}" type="slidenum">
              <a:rPr lang="lt-LT" smtClean="0"/>
              <a:pPr algn="r"/>
              <a:t>3</a:t>
            </a:fld>
            <a:endParaRPr lang="lt-LT"/>
          </a:p>
        </p:txBody>
      </p:sp>
      <p:sp>
        <p:nvSpPr>
          <p:cNvPr id="4" name="Stačiakampis 3"/>
          <p:cNvSpPr/>
          <p:nvPr/>
        </p:nvSpPr>
        <p:spPr>
          <a:xfrm>
            <a:off x="395536" y="260648"/>
            <a:ext cx="8748464" cy="523220"/>
          </a:xfrm>
          <a:prstGeom prst="rect">
            <a:avLst/>
          </a:prstGeom>
        </p:spPr>
        <p:txBody>
          <a:bodyPr wrap="square">
            <a:spAutoFit/>
          </a:bodyPr>
          <a:lstStyle/>
          <a:p>
            <a:r>
              <a:rPr lang="lt-LT" sz="2800" dirty="0" smtClean="0">
                <a:latin typeface="Times New Roman" panose="02020603050405020304" pitchFamily="18" charset="0"/>
                <a:cs typeface="Times New Roman" panose="02020603050405020304" pitchFamily="18" charset="0"/>
              </a:rPr>
              <a:t>Apklausos dėl higienos prekių poreikio </a:t>
            </a:r>
            <a:r>
              <a:rPr lang="en-US" sz="2800" dirty="0" err="1" smtClean="0">
                <a:latin typeface="Times New Roman" panose="02020603050405020304" pitchFamily="18" charset="0"/>
                <a:cs typeface="Times New Roman" panose="02020603050405020304" pitchFamily="18" charset="0"/>
              </a:rPr>
              <a:t>pristatymas</a:t>
            </a:r>
            <a:r>
              <a:rPr lang="lt-LT" sz="2800" dirty="0" smtClean="0">
                <a:latin typeface="Times New Roman" panose="02020603050405020304" pitchFamily="18" charset="0"/>
                <a:cs typeface="Times New Roman" panose="02020603050405020304" pitchFamily="18" charset="0"/>
              </a:rPr>
              <a:t> </a:t>
            </a:r>
            <a:r>
              <a:rPr lang="lt-LT" sz="2800" dirty="0" smtClean="0">
                <a:latin typeface="Times New Roman" panose="02020603050405020304" pitchFamily="18" charset="0"/>
                <a:cs typeface="Times New Roman" panose="02020603050405020304" pitchFamily="18" charset="0"/>
              </a:rPr>
              <a:t>(1)</a:t>
            </a:r>
            <a:endParaRPr lang="lt-LT" sz="2800" dirty="0">
              <a:latin typeface="Times New Roman" panose="02020603050405020304" pitchFamily="18" charset="0"/>
              <a:cs typeface="Times New Roman" panose="02020603050405020304" pitchFamily="18"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83697" y="6219165"/>
            <a:ext cx="2725737" cy="542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5" name="Lentelė 4"/>
          <p:cNvGraphicFramePr>
            <a:graphicFrameLocks noGrp="1"/>
          </p:cNvGraphicFramePr>
          <p:nvPr>
            <p:extLst>
              <p:ext uri="{D42A27DB-BD31-4B8C-83A1-F6EECF244321}">
                <p14:modId xmlns:p14="http://schemas.microsoft.com/office/powerpoint/2010/main" val="143525908"/>
              </p:ext>
            </p:extLst>
          </p:nvPr>
        </p:nvGraphicFramePr>
        <p:xfrm>
          <a:off x="226085" y="1700808"/>
          <a:ext cx="8640960" cy="370840"/>
        </p:xfrm>
        <a:graphic>
          <a:graphicData uri="http://schemas.openxmlformats.org/drawingml/2006/table">
            <a:tbl>
              <a:tblPr firstRow="1" bandRow="1">
                <a:tableStyleId>{5C22544A-7EE6-4342-B048-85BDC9FD1C3A}</a:tableStyleId>
              </a:tblPr>
              <a:tblGrid>
                <a:gridCol w="3913867"/>
                <a:gridCol w="4727093"/>
              </a:tblGrid>
              <a:tr h="370840">
                <a:tc>
                  <a:txBody>
                    <a:bodyPr/>
                    <a:lstStyle/>
                    <a:p>
                      <a:r>
                        <a:rPr lang="lt-LT" b="0" dirty="0" smtClean="0">
                          <a:solidFill>
                            <a:schemeClr val="tx1"/>
                          </a:solidFill>
                          <a:latin typeface="Times New Roman" panose="02020603050405020304" pitchFamily="18" charset="0"/>
                          <a:cs typeface="Times New Roman" panose="02020603050405020304" pitchFamily="18" charset="0"/>
                        </a:rPr>
                        <a:t>Apklausti</a:t>
                      </a:r>
                      <a:r>
                        <a:rPr lang="lt-LT" b="0" baseline="0" dirty="0" smtClean="0">
                          <a:solidFill>
                            <a:schemeClr val="tx1"/>
                          </a:solidFill>
                          <a:latin typeface="Times New Roman" panose="02020603050405020304" pitchFamily="18" charset="0"/>
                          <a:cs typeface="Times New Roman" panose="02020603050405020304" pitchFamily="18" charset="0"/>
                        </a:rPr>
                        <a:t> 63 partneriai</a:t>
                      </a:r>
                      <a:endParaRPr lang="lt-LT" b="0" dirty="0">
                        <a:solidFill>
                          <a:schemeClr val="tx1"/>
                        </a:solidFill>
                        <a:latin typeface="Times New Roman" panose="02020603050405020304" pitchFamily="18" charset="0"/>
                        <a:cs typeface="Times New Roman" panose="02020603050405020304" pitchFamily="18" charset="0"/>
                      </a:endParaRPr>
                    </a:p>
                  </a:txBody>
                  <a:tcPr/>
                </a:tc>
                <a:tc>
                  <a:txBody>
                    <a:bodyPr/>
                    <a:lstStyle/>
                    <a:p>
                      <a:r>
                        <a:rPr lang="lt-LT" b="0" dirty="0" smtClean="0">
                          <a:solidFill>
                            <a:schemeClr val="tx1"/>
                          </a:solidFill>
                          <a:latin typeface="Times New Roman" panose="02020603050405020304" pitchFamily="18" charset="0"/>
                          <a:cs typeface="Times New Roman" panose="02020603050405020304" pitchFamily="18" charset="0"/>
                        </a:rPr>
                        <a:t>Atsakymus</a:t>
                      </a:r>
                      <a:r>
                        <a:rPr lang="lt-LT" b="0" baseline="0" dirty="0" smtClean="0">
                          <a:solidFill>
                            <a:schemeClr val="tx1"/>
                          </a:solidFill>
                          <a:latin typeface="Times New Roman" panose="02020603050405020304" pitchFamily="18" charset="0"/>
                          <a:cs typeface="Times New Roman" panose="02020603050405020304" pitchFamily="18" charset="0"/>
                        </a:rPr>
                        <a:t> pateikė 57 partneriai</a:t>
                      </a:r>
                      <a:endParaRPr lang="lt-LT" b="0" dirty="0">
                        <a:solidFill>
                          <a:schemeClr val="tx1"/>
                        </a:solidFill>
                        <a:latin typeface="Times New Roman" panose="02020603050405020304" pitchFamily="18" charset="0"/>
                        <a:cs typeface="Times New Roman" panose="02020603050405020304" pitchFamily="18" charset="0"/>
                      </a:endParaRPr>
                    </a:p>
                  </a:txBody>
                  <a:tcPr/>
                </a:tc>
              </a:tr>
            </a:tbl>
          </a:graphicData>
        </a:graphic>
      </p:graphicFrame>
      <p:graphicFrame>
        <p:nvGraphicFramePr>
          <p:cNvPr id="6" name="Lentelė 5"/>
          <p:cNvGraphicFramePr>
            <a:graphicFrameLocks noGrp="1"/>
          </p:cNvGraphicFramePr>
          <p:nvPr>
            <p:extLst>
              <p:ext uri="{D42A27DB-BD31-4B8C-83A1-F6EECF244321}">
                <p14:modId xmlns:p14="http://schemas.microsoft.com/office/powerpoint/2010/main" val="3767561642"/>
              </p:ext>
            </p:extLst>
          </p:nvPr>
        </p:nvGraphicFramePr>
        <p:xfrm>
          <a:off x="251520" y="2348880"/>
          <a:ext cx="3888432" cy="640080"/>
        </p:xfrm>
        <a:graphic>
          <a:graphicData uri="http://schemas.openxmlformats.org/drawingml/2006/table">
            <a:tbl>
              <a:tblPr firstRow="1" bandRow="1">
                <a:tableStyleId>{5C22544A-7EE6-4342-B048-85BDC9FD1C3A}</a:tableStyleId>
              </a:tblPr>
              <a:tblGrid>
                <a:gridCol w="1800200"/>
                <a:gridCol w="864096"/>
                <a:gridCol w="1224136"/>
              </a:tblGrid>
              <a:tr h="370840">
                <a:tc>
                  <a:txBody>
                    <a:bodyPr/>
                    <a:lstStyle/>
                    <a:p>
                      <a:r>
                        <a:rPr lang="lt-LT" b="0" dirty="0" smtClean="0">
                          <a:solidFill>
                            <a:schemeClr val="tx1"/>
                          </a:solidFill>
                          <a:latin typeface="Times New Roman" panose="02020603050405020304" pitchFamily="18" charset="0"/>
                          <a:cs typeface="Times New Roman" panose="02020603050405020304" pitchFamily="18" charset="0"/>
                        </a:rPr>
                        <a:t>1. Ar reikia higienos prekių?</a:t>
                      </a:r>
                      <a:endParaRPr lang="lt-LT" b="0" dirty="0">
                        <a:solidFill>
                          <a:schemeClr val="tx1"/>
                        </a:solidFill>
                        <a:latin typeface="Times New Roman" panose="02020603050405020304" pitchFamily="18" charset="0"/>
                        <a:cs typeface="Times New Roman" panose="02020603050405020304" pitchFamily="18" charset="0"/>
                      </a:endParaRPr>
                    </a:p>
                  </a:txBody>
                  <a:tcPr/>
                </a:tc>
                <a:tc>
                  <a:txBody>
                    <a:bodyPr/>
                    <a:lstStyle/>
                    <a:p>
                      <a:r>
                        <a:rPr lang="lt-LT" b="0" dirty="0" smtClean="0">
                          <a:solidFill>
                            <a:schemeClr val="tx1"/>
                          </a:solidFill>
                          <a:latin typeface="Times New Roman" panose="02020603050405020304" pitchFamily="18" charset="0"/>
                          <a:cs typeface="Times New Roman" panose="02020603050405020304" pitchFamily="18" charset="0"/>
                        </a:rPr>
                        <a:t>Taip </a:t>
                      </a:r>
                    </a:p>
                    <a:p>
                      <a:r>
                        <a:rPr lang="lt-LT" b="0" dirty="0" smtClean="0">
                          <a:solidFill>
                            <a:schemeClr val="tx1"/>
                          </a:solidFill>
                          <a:latin typeface="Times New Roman" panose="02020603050405020304" pitchFamily="18" charset="0"/>
                          <a:cs typeface="Times New Roman" panose="02020603050405020304" pitchFamily="18" charset="0"/>
                        </a:rPr>
                        <a:t>55</a:t>
                      </a:r>
                      <a:endParaRPr lang="lt-LT" b="0" dirty="0">
                        <a:solidFill>
                          <a:schemeClr val="tx1"/>
                        </a:solidFill>
                        <a:latin typeface="Times New Roman" panose="02020603050405020304" pitchFamily="18" charset="0"/>
                        <a:cs typeface="Times New Roman" panose="02020603050405020304" pitchFamily="18" charset="0"/>
                      </a:endParaRPr>
                    </a:p>
                  </a:txBody>
                  <a:tcPr/>
                </a:tc>
                <a:tc>
                  <a:txBody>
                    <a:bodyPr/>
                    <a:lstStyle/>
                    <a:p>
                      <a:r>
                        <a:rPr lang="lt-LT" b="0" dirty="0" smtClean="0">
                          <a:solidFill>
                            <a:schemeClr val="tx1"/>
                          </a:solidFill>
                          <a:latin typeface="Times New Roman" panose="02020603050405020304" pitchFamily="18" charset="0"/>
                          <a:cs typeface="Times New Roman" panose="02020603050405020304" pitchFamily="18" charset="0"/>
                        </a:rPr>
                        <a:t>Ne </a:t>
                      </a:r>
                    </a:p>
                    <a:p>
                      <a:r>
                        <a:rPr lang="lt-LT" b="0" dirty="0" smtClean="0">
                          <a:solidFill>
                            <a:schemeClr val="tx1"/>
                          </a:solidFill>
                          <a:latin typeface="Times New Roman" panose="02020603050405020304" pitchFamily="18" charset="0"/>
                          <a:cs typeface="Times New Roman" panose="02020603050405020304" pitchFamily="18" charset="0"/>
                        </a:rPr>
                        <a:t>2</a:t>
                      </a:r>
                      <a:endParaRPr lang="lt-LT" b="0" dirty="0">
                        <a:solidFill>
                          <a:schemeClr val="tx1"/>
                        </a:solidFill>
                        <a:latin typeface="Times New Roman" panose="02020603050405020304" pitchFamily="18" charset="0"/>
                        <a:cs typeface="Times New Roman" panose="02020603050405020304" pitchFamily="18" charset="0"/>
                      </a:endParaRPr>
                    </a:p>
                  </a:txBody>
                  <a:tcPr/>
                </a:tc>
              </a:tr>
            </a:tbl>
          </a:graphicData>
        </a:graphic>
      </p:graphicFrame>
      <p:graphicFrame>
        <p:nvGraphicFramePr>
          <p:cNvPr id="8" name="Lentelė 7"/>
          <p:cNvGraphicFramePr>
            <a:graphicFrameLocks noGrp="1"/>
          </p:cNvGraphicFramePr>
          <p:nvPr>
            <p:extLst>
              <p:ext uri="{D42A27DB-BD31-4B8C-83A1-F6EECF244321}">
                <p14:modId xmlns:p14="http://schemas.microsoft.com/office/powerpoint/2010/main" val="1381344297"/>
              </p:ext>
            </p:extLst>
          </p:nvPr>
        </p:nvGraphicFramePr>
        <p:xfrm>
          <a:off x="262089" y="3140968"/>
          <a:ext cx="8568952" cy="640080"/>
        </p:xfrm>
        <a:graphic>
          <a:graphicData uri="http://schemas.openxmlformats.org/drawingml/2006/table">
            <a:tbl>
              <a:tblPr firstRow="1" bandRow="1">
                <a:tableStyleId>{5C22544A-7EE6-4342-B048-85BDC9FD1C3A}</a:tableStyleId>
              </a:tblPr>
              <a:tblGrid>
                <a:gridCol w="1800200"/>
                <a:gridCol w="864096"/>
                <a:gridCol w="1224136"/>
                <a:gridCol w="1368152"/>
                <a:gridCol w="1512168"/>
                <a:gridCol w="1800200"/>
              </a:tblGrid>
              <a:tr h="370840">
                <a:tc>
                  <a:txBody>
                    <a:bodyPr/>
                    <a:lstStyle/>
                    <a:p>
                      <a:r>
                        <a:rPr lang="lt-LT" b="0" dirty="0" smtClean="0">
                          <a:solidFill>
                            <a:schemeClr val="tx1"/>
                          </a:solidFill>
                          <a:latin typeface="Times New Roman" panose="02020603050405020304" pitchFamily="18" charset="0"/>
                          <a:cs typeface="Times New Roman" panose="02020603050405020304" pitchFamily="18" charset="0"/>
                        </a:rPr>
                        <a:t>2. Kokių prekių reikia?</a:t>
                      </a:r>
                      <a:endParaRPr lang="lt-LT" b="0" dirty="0">
                        <a:solidFill>
                          <a:schemeClr val="tx1"/>
                        </a:solidFill>
                        <a:latin typeface="Times New Roman" panose="02020603050405020304" pitchFamily="18" charset="0"/>
                        <a:cs typeface="Times New Roman" panose="02020603050405020304" pitchFamily="18" charset="0"/>
                      </a:endParaRPr>
                    </a:p>
                  </a:txBody>
                  <a:tcPr/>
                </a:tc>
                <a:tc>
                  <a:txBody>
                    <a:bodyPr/>
                    <a:lstStyle/>
                    <a:p>
                      <a:r>
                        <a:rPr lang="lt-LT" b="0" dirty="0" smtClean="0">
                          <a:solidFill>
                            <a:schemeClr val="tx1"/>
                          </a:solidFill>
                          <a:latin typeface="Times New Roman" panose="02020603050405020304" pitchFamily="18" charset="0"/>
                          <a:cs typeface="Times New Roman" panose="02020603050405020304" pitchFamily="18" charset="0"/>
                        </a:rPr>
                        <a:t>Muilas  </a:t>
                      </a:r>
                    </a:p>
                    <a:p>
                      <a:r>
                        <a:rPr lang="lt-LT" b="0" dirty="0" smtClean="0">
                          <a:solidFill>
                            <a:schemeClr val="tx1"/>
                          </a:solidFill>
                          <a:latin typeface="Times New Roman" panose="02020603050405020304" pitchFamily="18" charset="0"/>
                          <a:cs typeface="Times New Roman" panose="02020603050405020304" pitchFamily="18" charset="0"/>
                        </a:rPr>
                        <a:t>47</a:t>
                      </a:r>
                      <a:endParaRPr lang="lt-LT" b="0" dirty="0">
                        <a:solidFill>
                          <a:schemeClr val="tx1"/>
                        </a:solidFill>
                        <a:latin typeface="Times New Roman" panose="02020603050405020304" pitchFamily="18" charset="0"/>
                        <a:cs typeface="Times New Roman" panose="02020603050405020304" pitchFamily="18" charset="0"/>
                      </a:endParaRPr>
                    </a:p>
                  </a:txBody>
                  <a:tcPr/>
                </a:tc>
                <a:tc>
                  <a:txBody>
                    <a:bodyPr/>
                    <a:lstStyle/>
                    <a:p>
                      <a:r>
                        <a:rPr lang="lt-LT" b="0" dirty="0" smtClean="0">
                          <a:solidFill>
                            <a:schemeClr val="tx1"/>
                          </a:solidFill>
                          <a:latin typeface="Times New Roman" panose="02020603050405020304" pitchFamily="18" charset="0"/>
                          <a:cs typeface="Times New Roman" panose="02020603050405020304" pitchFamily="18" charset="0"/>
                        </a:rPr>
                        <a:t>Šampūnas </a:t>
                      </a:r>
                    </a:p>
                    <a:p>
                      <a:r>
                        <a:rPr lang="lt-LT" b="0" dirty="0" smtClean="0">
                          <a:solidFill>
                            <a:schemeClr val="tx1"/>
                          </a:solidFill>
                          <a:latin typeface="Times New Roman" panose="02020603050405020304" pitchFamily="18" charset="0"/>
                          <a:cs typeface="Times New Roman" panose="02020603050405020304" pitchFamily="18" charset="0"/>
                        </a:rPr>
                        <a:t>44</a:t>
                      </a:r>
                      <a:endParaRPr lang="lt-LT" b="0" dirty="0">
                        <a:solidFill>
                          <a:schemeClr val="tx1"/>
                        </a:solidFill>
                        <a:latin typeface="Times New Roman" panose="02020603050405020304" pitchFamily="18" charset="0"/>
                        <a:cs typeface="Times New Roman" panose="02020603050405020304" pitchFamily="18" charset="0"/>
                      </a:endParaRPr>
                    </a:p>
                  </a:txBody>
                  <a:tcPr/>
                </a:tc>
                <a:tc>
                  <a:txBody>
                    <a:bodyPr/>
                    <a:lstStyle/>
                    <a:p>
                      <a:r>
                        <a:rPr lang="lt-LT" b="0" dirty="0" smtClean="0">
                          <a:solidFill>
                            <a:schemeClr val="tx1"/>
                          </a:solidFill>
                          <a:latin typeface="Times New Roman" panose="02020603050405020304" pitchFamily="18" charset="0"/>
                          <a:cs typeface="Times New Roman" panose="02020603050405020304" pitchFamily="18" charset="0"/>
                        </a:rPr>
                        <a:t>Dantų pasta</a:t>
                      </a:r>
                    </a:p>
                    <a:p>
                      <a:r>
                        <a:rPr lang="lt-LT" b="0" dirty="0" smtClean="0">
                          <a:solidFill>
                            <a:schemeClr val="tx1"/>
                          </a:solidFill>
                          <a:latin typeface="Times New Roman" panose="02020603050405020304" pitchFamily="18" charset="0"/>
                          <a:cs typeface="Times New Roman" panose="02020603050405020304" pitchFamily="18" charset="0"/>
                        </a:rPr>
                        <a:t>34</a:t>
                      </a:r>
                      <a:endParaRPr lang="lt-LT" b="0" dirty="0">
                        <a:solidFill>
                          <a:schemeClr val="tx1"/>
                        </a:solidFill>
                        <a:latin typeface="Times New Roman" panose="02020603050405020304" pitchFamily="18" charset="0"/>
                        <a:cs typeface="Times New Roman" panose="02020603050405020304" pitchFamily="18" charset="0"/>
                      </a:endParaRPr>
                    </a:p>
                  </a:txBody>
                  <a:tcPr/>
                </a:tc>
                <a:tc>
                  <a:txBody>
                    <a:bodyPr/>
                    <a:lstStyle/>
                    <a:p>
                      <a:r>
                        <a:rPr lang="lt-LT" b="0" dirty="0" smtClean="0">
                          <a:solidFill>
                            <a:schemeClr val="tx1"/>
                          </a:solidFill>
                          <a:latin typeface="Times New Roman" panose="02020603050405020304" pitchFamily="18" charset="0"/>
                          <a:cs typeface="Times New Roman" panose="02020603050405020304" pitchFamily="18" charset="0"/>
                        </a:rPr>
                        <a:t>Skalbimo</a:t>
                      </a:r>
                      <a:r>
                        <a:rPr lang="lt-LT" b="0" baseline="0" dirty="0" smtClean="0">
                          <a:solidFill>
                            <a:schemeClr val="tx1"/>
                          </a:solidFill>
                          <a:latin typeface="Times New Roman" panose="02020603050405020304" pitchFamily="18" charset="0"/>
                          <a:cs typeface="Times New Roman" panose="02020603050405020304" pitchFamily="18" charset="0"/>
                        </a:rPr>
                        <a:t> pr.</a:t>
                      </a:r>
                      <a:endParaRPr lang="lt-LT" b="0" dirty="0" smtClean="0">
                        <a:solidFill>
                          <a:schemeClr val="tx1"/>
                        </a:solidFill>
                        <a:latin typeface="Times New Roman" panose="02020603050405020304" pitchFamily="18" charset="0"/>
                        <a:cs typeface="Times New Roman" panose="02020603050405020304" pitchFamily="18" charset="0"/>
                      </a:endParaRPr>
                    </a:p>
                    <a:p>
                      <a:r>
                        <a:rPr lang="lt-LT" b="0" baseline="0" dirty="0" smtClean="0">
                          <a:solidFill>
                            <a:schemeClr val="tx1"/>
                          </a:solidFill>
                          <a:latin typeface="Times New Roman" panose="02020603050405020304" pitchFamily="18" charset="0"/>
                          <a:cs typeface="Times New Roman" panose="02020603050405020304" pitchFamily="18" charset="0"/>
                        </a:rPr>
                        <a:t> </a:t>
                      </a:r>
                      <a:r>
                        <a:rPr lang="lt-LT" b="0" dirty="0" smtClean="0">
                          <a:solidFill>
                            <a:schemeClr val="tx1"/>
                          </a:solidFill>
                          <a:latin typeface="Times New Roman" panose="02020603050405020304" pitchFamily="18" charset="0"/>
                          <a:cs typeface="Times New Roman" panose="02020603050405020304" pitchFamily="18" charset="0"/>
                        </a:rPr>
                        <a:t>52</a:t>
                      </a:r>
                      <a:endParaRPr lang="lt-LT" b="0" dirty="0">
                        <a:solidFill>
                          <a:schemeClr val="tx1"/>
                        </a:solidFill>
                        <a:latin typeface="Times New Roman" panose="02020603050405020304" pitchFamily="18" charset="0"/>
                        <a:cs typeface="Times New Roman" panose="02020603050405020304" pitchFamily="18" charset="0"/>
                      </a:endParaRPr>
                    </a:p>
                  </a:txBody>
                  <a:tcPr/>
                </a:tc>
                <a:tc>
                  <a:txBody>
                    <a:bodyPr/>
                    <a:lstStyle/>
                    <a:p>
                      <a:r>
                        <a:rPr lang="lt-LT" b="0" dirty="0" smtClean="0">
                          <a:solidFill>
                            <a:schemeClr val="tx1"/>
                          </a:solidFill>
                          <a:latin typeface="Times New Roman" panose="02020603050405020304" pitchFamily="18" charset="0"/>
                          <a:cs typeface="Times New Roman" panose="02020603050405020304" pitchFamily="18" charset="0"/>
                        </a:rPr>
                        <a:t>Dantų šepetėliai</a:t>
                      </a:r>
                    </a:p>
                    <a:p>
                      <a:r>
                        <a:rPr lang="lt-LT" b="0" dirty="0" smtClean="0">
                          <a:solidFill>
                            <a:schemeClr val="tx1"/>
                          </a:solidFill>
                          <a:latin typeface="Times New Roman" panose="02020603050405020304" pitchFamily="18" charset="0"/>
                          <a:cs typeface="Times New Roman" panose="02020603050405020304" pitchFamily="18" charset="0"/>
                        </a:rPr>
                        <a:t>24</a:t>
                      </a:r>
                      <a:endParaRPr lang="lt-LT" b="0" dirty="0">
                        <a:solidFill>
                          <a:schemeClr val="tx1"/>
                        </a:solidFill>
                        <a:latin typeface="Times New Roman" panose="02020603050405020304" pitchFamily="18" charset="0"/>
                        <a:cs typeface="Times New Roman" panose="02020603050405020304" pitchFamily="18" charset="0"/>
                      </a:endParaRPr>
                    </a:p>
                  </a:txBody>
                  <a:tcPr/>
                </a:tc>
              </a:tr>
            </a:tbl>
          </a:graphicData>
        </a:graphic>
      </p:graphicFrame>
      <p:graphicFrame>
        <p:nvGraphicFramePr>
          <p:cNvPr id="10" name="Lentelė 9"/>
          <p:cNvGraphicFramePr>
            <a:graphicFrameLocks noGrp="1"/>
          </p:cNvGraphicFramePr>
          <p:nvPr>
            <p:extLst>
              <p:ext uri="{D42A27DB-BD31-4B8C-83A1-F6EECF244321}">
                <p14:modId xmlns:p14="http://schemas.microsoft.com/office/powerpoint/2010/main" val="2020076679"/>
              </p:ext>
            </p:extLst>
          </p:nvPr>
        </p:nvGraphicFramePr>
        <p:xfrm>
          <a:off x="251520" y="3933056"/>
          <a:ext cx="6758183" cy="640080"/>
        </p:xfrm>
        <a:graphic>
          <a:graphicData uri="http://schemas.openxmlformats.org/drawingml/2006/table">
            <a:tbl>
              <a:tblPr firstRow="1" bandRow="1">
                <a:tableStyleId>{5C22544A-7EE6-4342-B048-85BDC9FD1C3A}</a:tableStyleId>
              </a:tblPr>
              <a:tblGrid>
                <a:gridCol w="1800200"/>
                <a:gridCol w="864096"/>
                <a:gridCol w="1224136"/>
                <a:gridCol w="1368152"/>
                <a:gridCol w="1501599"/>
              </a:tblGrid>
              <a:tr h="370840">
                <a:tc>
                  <a:txBody>
                    <a:bodyPr/>
                    <a:lstStyle/>
                    <a:p>
                      <a:r>
                        <a:rPr lang="lt-LT" b="0" dirty="0" smtClean="0">
                          <a:solidFill>
                            <a:schemeClr val="tx1"/>
                          </a:solidFill>
                          <a:latin typeface="Times New Roman" panose="02020603050405020304" pitchFamily="18" charset="0"/>
                          <a:cs typeface="Times New Roman" panose="02020603050405020304" pitchFamily="18" charset="0"/>
                        </a:rPr>
                        <a:t>3. Kiek</a:t>
                      </a:r>
                      <a:r>
                        <a:rPr lang="lt-LT" b="0" baseline="0" dirty="0" smtClean="0">
                          <a:solidFill>
                            <a:schemeClr val="tx1"/>
                          </a:solidFill>
                          <a:latin typeface="Times New Roman" panose="02020603050405020304" pitchFamily="18" charset="0"/>
                          <a:cs typeface="Times New Roman" panose="02020603050405020304" pitchFamily="18" charset="0"/>
                        </a:rPr>
                        <a:t> kartų metuose dalinti</a:t>
                      </a:r>
                      <a:r>
                        <a:rPr lang="lt-LT" b="0" dirty="0" smtClean="0">
                          <a:solidFill>
                            <a:schemeClr val="tx1"/>
                          </a:solidFill>
                          <a:latin typeface="Times New Roman" panose="02020603050405020304" pitchFamily="18" charset="0"/>
                          <a:cs typeface="Times New Roman" panose="02020603050405020304" pitchFamily="18" charset="0"/>
                        </a:rPr>
                        <a:t>?</a:t>
                      </a:r>
                      <a:endParaRPr lang="lt-LT" b="0" dirty="0">
                        <a:solidFill>
                          <a:schemeClr val="tx1"/>
                        </a:solidFill>
                        <a:latin typeface="Times New Roman" panose="02020603050405020304" pitchFamily="18" charset="0"/>
                        <a:cs typeface="Times New Roman" panose="02020603050405020304" pitchFamily="18" charset="0"/>
                      </a:endParaRPr>
                    </a:p>
                  </a:txBody>
                  <a:tcPr/>
                </a:tc>
                <a:tc>
                  <a:txBody>
                    <a:bodyPr/>
                    <a:lstStyle/>
                    <a:p>
                      <a:r>
                        <a:rPr lang="lt-LT" b="0" dirty="0" smtClean="0">
                          <a:solidFill>
                            <a:schemeClr val="tx1"/>
                          </a:solidFill>
                          <a:latin typeface="Times New Roman" panose="02020603050405020304" pitchFamily="18" charset="0"/>
                          <a:cs typeface="Times New Roman" panose="02020603050405020304" pitchFamily="18" charset="0"/>
                        </a:rPr>
                        <a:t>Vieną  </a:t>
                      </a:r>
                    </a:p>
                    <a:p>
                      <a:r>
                        <a:rPr lang="lt-LT" b="0" dirty="0" smtClean="0">
                          <a:solidFill>
                            <a:schemeClr val="tx1"/>
                          </a:solidFill>
                          <a:latin typeface="Times New Roman" panose="02020603050405020304" pitchFamily="18" charset="0"/>
                          <a:cs typeface="Times New Roman" panose="02020603050405020304" pitchFamily="18" charset="0"/>
                        </a:rPr>
                        <a:t>18</a:t>
                      </a:r>
                      <a:endParaRPr lang="lt-LT" b="0" dirty="0">
                        <a:solidFill>
                          <a:schemeClr val="tx1"/>
                        </a:solidFill>
                        <a:latin typeface="Times New Roman" panose="02020603050405020304" pitchFamily="18" charset="0"/>
                        <a:cs typeface="Times New Roman" panose="02020603050405020304" pitchFamily="18" charset="0"/>
                      </a:endParaRPr>
                    </a:p>
                  </a:txBody>
                  <a:tcPr/>
                </a:tc>
                <a:tc>
                  <a:txBody>
                    <a:bodyPr/>
                    <a:lstStyle/>
                    <a:p>
                      <a:r>
                        <a:rPr lang="lt-LT" b="0" dirty="0" smtClean="0">
                          <a:solidFill>
                            <a:schemeClr val="tx1"/>
                          </a:solidFill>
                          <a:latin typeface="Times New Roman" panose="02020603050405020304" pitchFamily="18" charset="0"/>
                          <a:cs typeface="Times New Roman" panose="02020603050405020304" pitchFamily="18" charset="0"/>
                        </a:rPr>
                        <a:t>Du</a:t>
                      </a:r>
                    </a:p>
                    <a:p>
                      <a:r>
                        <a:rPr lang="lt-LT" b="0" dirty="0" smtClean="0">
                          <a:solidFill>
                            <a:schemeClr val="tx1"/>
                          </a:solidFill>
                          <a:latin typeface="Times New Roman" panose="02020603050405020304" pitchFamily="18" charset="0"/>
                          <a:cs typeface="Times New Roman" panose="02020603050405020304" pitchFamily="18" charset="0"/>
                        </a:rPr>
                        <a:t>27</a:t>
                      </a:r>
                      <a:endParaRPr lang="lt-LT" b="0" dirty="0">
                        <a:solidFill>
                          <a:schemeClr val="tx1"/>
                        </a:solidFill>
                        <a:latin typeface="Times New Roman" panose="02020603050405020304" pitchFamily="18" charset="0"/>
                        <a:cs typeface="Times New Roman" panose="02020603050405020304" pitchFamily="18" charset="0"/>
                      </a:endParaRPr>
                    </a:p>
                  </a:txBody>
                  <a:tcPr/>
                </a:tc>
                <a:tc>
                  <a:txBody>
                    <a:bodyPr/>
                    <a:lstStyle/>
                    <a:p>
                      <a:r>
                        <a:rPr lang="lt-LT" b="0" dirty="0" smtClean="0">
                          <a:solidFill>
                            <a:schemeClr val="tx1"/>
                          </a:solidFill>
                          <a:latin typeface="Times New Roman" panose="02020603050405020304" pitchFamily="18" charset="0"/>
                          <a:cs typeface="Times New Roman" panose="02020603050405020304" pitchFamily="18" charset="0"/>
                        </a:rPr>
                        <a:t>Tris</a:t>
                      </a:r>
                    </a:p>
                    <a:p>
                      <a:r>
                        <a:rPr lang="lt-LT" b="0" dirty="0" smtClean="0">
                          <a:solidFill>
                            <a:schemeClr val="tx1"/>
                          </a:solidFill>
                          <a:latin typeface="Times New Roman" panose="02020603050405020304" pitchFamily="18" charset="0"/>
                          <a:cs typeface="Times New Roman" panose="02020603050405020304" pitchFamily="18" charset="0"/>
                        </a:rPr>
                        <a:t>9</a:t>
                      </a:r>
                      <a:endParaRPr lang="lt-LT" b="0" dirty="0">
                        <a:solidFill>
                          <a:schemeClr val="tx1"/>
                        </a:solidFill>
                        <a:latin typeface="Times New Roman" panose="02020603050405020304" pitchFamily="18" charset="0"/>
                        <a:cs typeface="Times New Roman" panose="02020603050405020304" pitchFamily="18" charset="0"/>
                      </a:endParaRPr>
                    </a:p>
                  </a:txBody>
                  <a:tcPr/>
                </a:tc>
                <a:tc>
                  <a:txBody>
                    <a:bodyPr/>
                    <a:lstStyle/>
                    <a:p>
                      <a:r>
                        <a:rPr lang="lt-LT" b="0" dirty="0" smtClean="0">
                          <a:solidFill>
                            <a:schemeClr val="tx1"/>
                          </a:solidFill>
                          <a:latin typeface="Times New Roman" panose="02020603050405020304" pitchFamily="18" charset="0"/>
                          <a:cs typeface="Times New Roman" panose="02020603050405020304" pitchFamily="18" charset="0"/>
                        </a:rPr>
                        <a:t>Kita</a:t>
                      </a:r>
                    </a:p>
                    <a:p>
                      <a:r>
                        <a:rPr lang="lt-LT" b="0" dirty="0" smtClean="0">
                          <a:solidFill>
                            <a:schemeClr val="tx1"/>
                          </a:solidFill>
                          <a:latin typeface="Times New Roman" panose="02020603050405020304" pitchFamily="18" charset="0"/>
                          <a:cs typeface="Times New Roman" panose="02020603050405020304" pitchFamily="18" charset="0"/>
                        </a:rPr>
                        <a:t>1</a:t>
                      </a:r>
                      <a:endParaRPr lang="lt-LT" b="0" dirty="0">
                        <a:solidFill>
                          <a:schemeClr val="tx1"/>
                        </a:solidFill>
                        <a:latin typeface="Times New Roman" panose="02020603050405020304" pitchFamily="18" charset="0"/>
                        <a:cs typeface="Times New Roman" panose="02020603050405020304" pitchFamily="18" charset="0"/>
                      </a:endParaRPr>
                    </a:p>
                  </a:txBody>
                  <a:tcPr/>
                </a:tc>
              </a:tr>
            </a:tbl>
          </a:graphicData>
        </a:graphic>
      </p:graphicFrame>
      <p:graphicFrame>
        <p:nvGraphicFramePr>
          <p:cNvPr id="11" name="Lentelė 10"/>
          <p:cNvGraphicFramePr>
            <a:graphicFrameLocks noGrp="1"/>
          </p:cNvGraphicFramePr>
          <p:nvPr>
            <p:extLst>
              <p:ext uri="{D42A27DB-BD31-4B8C-83A1-F6EECF244321}">
                <p14:modId xmlns:p14="http://schemas.microsoft.com/office/powerpoint/2010/main" val="2137988702"/>
              </p:ext>
            </p:extLst>
          </p:nvPr>
        </p:nvGraphicFramePr>
        <p:xfrm>
          <a:off x="251520" y="4653136"/>
          <a:ext cx="3888432" cy="640080"/>
        </p:xfrm>
        <a:graphic>
          <a:graphicData uri="http://schemas.openxmlformats.org/drawingml/2006/table">
            <a:tbl>
              <a:tblPr firstRow="1" bandRow="1">
                <a:tableStyleId>{5C22544A-7EE6-4342-B048-85BDC9FD1C3A}</a:tableStyleId>
              </a:tblPr>
              <a:tblGrid>
                <a:gridCol w="1800200"/>
                <a:gridCol w="864096"/>
                <a:gridCol w="1224136"/>
              </a:tblGrid>
              <a:tr h="370840">
                <a:tc>
                  <a:txBody>
                    <a:bodyPr/>
                    <a:lstStyle/>
                    <a:p>
                      <a:r>
                        <a:rPr lang="lt-LT" b="0" dirty="0" smtClean="0">
                          <a:solidFill>
                            <a:schemeClr val="tx1"/>
                          </a:solidFill>
                          <a:latin typeface="Times New Roman" panose="02020603050405020304" pitchFamily="18" charset="0"/>
                          <a:cs typeface="Times New Roman" panose="02020603050405020304" pitchFamily="18" charset="0"/>
                        </a:rPr>
                        <a:t>4. Ar dalinti</a:t>
                      </a:r>
                      <a:r>
                        <a:rPr lang="lt-LT" b="0" baseline="0" dirty="0" smtClean="0">
                          <a:solidFill>
                            <a:schemeClr val="tx1"/>
                          </a:solidFill>
                          <a:latin typeface="Times New Roman" panose="02020603050405020304" pitchFamily="18" charset="0"/>
                          <a:cs typeface="Times New Roman" panose="02020603050405020304" pitchFamily="18" charset="0"/>
                        </a:rPr>
                        <a:t> kartu su maistu</a:t>
                      </a:r>
                      <a:r>
                        <a:rPr lang="lt-LT" b="0" dirty="0" smtClean="0">
                          <a:solidFill>
                            <a:schemeClr val="tx1"/>
                          </a:solidFill>
                          <a:latin typeface="Times New Roman" panose="02020603050405020304" pitchFamily="18" charset="0"/>
                          <a:cs typeface="Times New Roman" panose="02020603050405020304" pitchFamily="18" charset="0"/>
                        </a:rPr>
                        <a:t>?</a:t>
                      </a:r>
                      <a:endParaRPr lang="lt-LT" b="0" dirty="0">
                        <a:solidFill>
                          <a:schemeClr val="tx1"/>
                        </a:solidFill>
                        <a:latin typeface="Times New Roman" panose="02020603050405020304" pitchFamily="18" charset="0"/>
                        <a:cs typeface="Times New Roman" panose="02020603050405020304" pitchFamily="18" charset="0"/>
                      </a:endParaRPr>
                    </a:p>
                  </a:txBody>
                  <a:tcPr/>
                </a:tc>
                <a:tc>
                  <a:txBody>
                    <a:bodyPr/>
                    <a:lstStyle/>
                    <a:p>
                      <a:r>
                        <a:rPr lang="lt-LT" b="0" dirty="0" smtClean="0">
                          <a:solidFill>
                            <a:schemeClr val="tx1"/>
                          </a:solidFill>
                          <a:latin typeface="Times New Roman" panose="02020603050405020304" pitchFamily="18" charset="0"/>
                          <a:cs typeface="Times New Roman" panose="02020603050405020304" pitchFamily="18" charset="0"/>
                        </a:rPr>
                        <a:t>Taip </a:t>
                      </a:r>
                    </a:p>
                    <a:p>
                      <a:r>
                        <a:rPr lang="lt-LT" b="0" dirty="0" smtClean="0">
                          <a:solidFill>
                            <a:schemeClr val="tx1"/>
                          </a:solidFill>
                          <a:latin typeface="Times New Roman" panose="02020603050405020304" pitchFamily="18" charset="0"/>
                          <a:cs typeface="Times New Roman" panose="02020603050405020304" pitchFamily="18" charset="0"/>
                        </a:rPr>
                        <a:t>26</a:t>
                      </a:r>
                      <a:endParaRPr lang="lt-LT" b="0" dirty="0">
                        <a:solidFill>
                          <a:schemeClr val="tx1"/>
                        </a:solidFill>
                        <a:latin typeface="Times New Roman" panose="02020603050405020304" pitchFamily="18" charset="0"/>
                        <a:cs typeface="Times New Roman" panose="02020603050405020304" pitchFamily="18" charset="0"/>
                      </a:endParaRPr>
                    </a:p>
                  </a:txBody>
                  <a:tcPr/>
                </a:tc>
                <a:tc>
                  <a:txBody>
                    <a:bodyPr/>
                    <a:lstStyle/>
                    <a:p>
                      <a:r>
                        <a:rPr lang="lt-LT" b="0" dirty="0" smtClean="0">
                          <a:solidFill>
                            <a:schemeClr val="tx1"/>
                          </a:solidFill>
                          <a:latin typeface="Times New Roman" panose="02020603050405020304" pitchFamily="18" charset="0"/>
                          <a:cs typeface="Times New Roman" panose="02020603050405020304" pitchFamily="18" charset="0"/>
                        </a:rPr>
                        <a:t>Ne </a:t>
                      </a:r>
                    </a:p>
                    <a:p>
                      <a:r>
                        <a:rPr lang="lt-LT" b="0" dirty="0" smtClean="0">
                          <a:solidFill>
                            <a:schemeClr val="tx1"/>
                          </a:solidFill>
                          <a:latin typeface="Times New Roman" panose="02020603050405020304" pitchFamily="18" charset="0"/>
                          <a:cs typeface="Times New Roman" panose="02020603050405020304" pitchFamily="18" charset="0"/>
                        </a:rPr>
                        <a:t>29</a:t>
                      </a:r>
                      <a:endParaRPr lang="lt-LT" b="0" dirty="0">
                        <a:solidFill>
                          <a:schemeClr val="tx1"/>
                        </a:solidFill>
                        <a:latin typeface="Times New Roman" panose="02020603050405020304" pitchFamily="18" charset="0"/>
                        <a:cs typeface="Times New Roman" panose="02020603050405020304" pitchFamily="18" charset="0"/>
                      </a:endParaRPr>
                    </a:p>
                  </a:txBody>
                  <a:tcPr/>
                </a:tc>
              </a:tr>
            </a:tbl>
          </a:graphicData>
        </a:graphic>
      </p:graphicFrame>
      <p:graphicFrame>
        <p:nvGraphicFramePr>
          <p:cNvPr id="12" name="Lentelė 11"/>
          <p:cNvGraphicFramePr>
            <a:graphicFrameLocks noGrp="1"/>
          </p:cNvGraphicFramePr>
          <p:nvPr>
            <p:extLst>
              <p:ext uri="{D42A27DB-BD31-4B8C-83A1-F6EECF244321}">
                <p14:modId xmlns:p14="http://schemas.microsoft.com/office/powerpoint/2010/main" val="1141469661"/>
              </p:ext>
            </p:extLst>
          </p:nvPr>
        </p:nvGraphicFramePr>
        <p:xfrm>
          <a:off x="251520" y="5445224"/>
          <a:ext cx="4176464" cy="640080"/>
        </p:xfrm>
        <a:graphic>
          <a:graphicData uri="http://schemas.openxmlformats.org/drawingml/2006/table">
            <a:tbl>
              <a:tblPr firstRow="1" bandRow="1">
                <a:tableStyleId>{5C22544A-7EE6-4342-B048-85BDC9FD1C3A}</a:tableStyleId>
              </a:tblPr>
              <a:tblGrid>
                <a:gridCol w="2088232"/>
                <a:gridCol w="936104"/>
                <a:gridCol w="1152128"/>
              </a:tblGrid>
              <a:tr h="370840">
                <a:tc>
                  <a:txBody>
                    <a:bodyPr/>
                    <a:lstStyle/>
                    <a:p>
                      <a:r>
                        <a:rPr lang="lt-LT" b="0" noProof="0" dirty="0" smtClean="0">
                          <a:solidFill>
                            <a:schemeClr val="tx1"/>
                          </a:solidFill>
                          <a:latin typeface="Times New Roman" panose="02020603050405020304" pitchFamily="18" charset="0"/>
                          <a:cs typeface="Times New Roman" panose="02020603050405020304" pitchFamily="18" charset="0"/>
                        </a:rPr>
                        <a:t>5. Ar taikyti</a:t>
                      </a:r>
                      <a:r>
                        <a:rPr lang="lt-LT" b="0" baseline="0" noProof="0" dirty="0" smtClean="0">
                          <a:solidFill>
                            <a:schemeClr val="tx1"/>
                          </a:solidFill>
                          <a:latin typeface="Times New Roman" panose="02020603050405020304" pitchFamily="18" charset="0"/>
                          <a:cs typeface="Times New Roman" panose="02020603050405020304" pitchFamily="18" charset="0"/>
                        </a:rPr>
                        <a:t> higienai 1,5 VRP dydį</a:t>
                      </a:r>
                      <a:r>
                        <a:rPr lang="lt-LT" b="0" noProof="0" dirty="0" smtClean="0">
                          <a:solidFill>
                            <a:schemeClr val="tx1"/>
                          </a:solidFill>
                          <a:latin typeface="Times New Roman" panose="02020603050405020304" pitchFamily="18" charset="0"/>
                          <a:cs typeface="Times New Roman" panose="02020603050405020304" pitchFamily="18" charset="0"/>
                        </a:rPr>
                        <a:t>?</a:t>
                      </a:r>
                      <a:endParaRPr lang="lt-LT" b="0" noProof="0" dirty="0">
                        <a:solidFill>
                          <a:schemeClr val="tx1"/>
                        </a:solidFill>
                        <a:latin typeface="Times New Roman" panose="02020603050405020304" pitchFamily="18" charset="0"/>
                        <a:cs typeface="Times New Roman" panose="02020603050405020304" pitchFamily="18" charset="0"/>
                      </a:endParaRPr>
                    </a:p>
                  </a:txBody>
                  <a:tcPr/>
                </a:tc>
                <a:tc>
                  <a:txBody>
                    <a:bodyPr/>
                    <a:lstStyle/>
                    <a:p>
                      <a:r>
                        <a:rPr lang="lt-LT" b="0" dirty="0" smtClean="0">
                          <a:solidFill>
                            <a:schemeClr val="tx1"/>
                          </a:solidFill>
                          <a:latin typeface="Times New Roman" panose="02020603050405020304" pitchFamily="18" charset="0"/>
                          <a:cs typeface="Times New Roman" panose="02020603050405020304" pitchFamily="18" charset="0"/>
                        </a:rPr>
                        <a:t>Taip </a:t>
                      </a:r>
                    </a:p>
                    <a:p>
                      <a:r>
                        <a:rPr lang="lt-LT" b="0" dirty="0" smtClean="0">
                          <a:solidFill>
                            <a:schemeClr val="tx1"/>
                          </a:solidFill>
                          <a:latin typeface="Times New Roman" panose="02020603050405020304" pitchFamily="18" charset="0"/>
                          <a:cs typeface="Times New Roman" panose="02020603050405020304" pitchFamily="18" charset="0"/>
                        </a:rPr>
                        <a:t>55</a:t>
                      </a:r>
                      <a:endParaRPr lang="lt-LT" b="0" dirty="0">
                        <a:solidFill>
                          <a:schemeClr val="tx1"/>
                        </a:solidFill>
                        <a:latin typeface="Times New Roman" panose="02020603050405020304" pitchFamily="18" charset="0"/>
                        <a:cs typeface="Times New Roman" panose="02020603050405020304" pitchFamily="18" charset="0"/>
                      </a:endParaRPr>
                    </a:p>
                  </a:txBody>
                  <a:tcPr/>
                </a:tc>
                <a:tc>
                  <a:txBody>
                    <a:bodyPr/>
                    <a:lstStyle/>
                    <a:p>
                      <a:r>
                        <a:rPr lang="lt-LT" b="0" dirty="0" smtClean="0">
                          <a:solidFill>
                            <a:schemeClr val="tx1"/>
                          </a:solidFill>
                          <a:latin typeface="Times New Roman" panose="02020603050405020304" pitchFamily="18" charset="0"/>
                          <a:cs typeface="Times New Roman" panose="02020603050405020304" pitchFamily="18" charset="0"/>
                        </a:rPr>
                        <a:t>Ne </a:t>
                      </a:r>
                    </a:p>
                    <a:p>
                      <a:r>
                        <a:rPr lang="lt-LT" b="0" dirty="0" smtClean="0">
                          <a:solidFill>
                            <a:schemeClr val="tx1"/>
                          </a:solidFill>
                          <a:latin typeface="Times New Roman" panose="02020603050405020304" pitchFamily="18" charset="0"/>
                          <a:cs typeface="Times New Roman" panose="02020603050405020304" pitchFamily="18" charset="0"/>
                        </a:rPr>
                        <a:t>0</a:t>
                      </a:r>
                      <a:endParaRPr lang="lt-LT" b="0" dirty="0">
                        <a:solidFill>
                          <a:schemeClr val="tx1"/>
                        </a:solidFill>
                        <a:latin typeface="Times New Roman" panose="02020603050405020304" pitchFamily="18" charset="0"/>
                        <a:cs typeface="Times New Roman" panose="02020603050405020304" pitchFamily="18" charset="0"/>
                      </a:endParaRPr>
                    </a:p>
                  </a:txBody>
                  <a:tcPr/>
                </a:tc>
              </a:tr>
            </a:tbl>
          </a:graphicData>
        </a:graphic>
      </p:graphicFrame>
    </p:spTree>
    <p:extLst>
      <p:ext uri="{BB962C8B-B14F-4D97-AF65-F5344CB8AC3E}">
        <p14:creationId xmlns:p14="http://schemas.microsoft.com/office/powerpoint/2010/main" val="38056856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numerio vietos rezervavimo ženklas 1"/>
          <p:cNvSpPr>
            <a:spLocks noGrp="1"/>
          </p:cNvSpPr>
          <p:nvPr>
            <p:ph type="sldNum" sz="quarter" idx="12"/>
          </p:nvPr>
        </p:nvSpPr>
        <p:spPr>
          <a:xfrm>
            <a:off x="7524328" y="6309320"/>
            <a:ext cx="1161826" cy="365125"/>
          </a:xfrm>
        </p:spPr>
        <p:txBody>
          <a:bodyPr/>
          <a:lstStyle/>
          <a:p>
            <a:pPr algn="r"/>
            <a:fld id="{DF14060C-8686-418E-A078-3A9B6B55B877}" type="slidenum">
              <a:rPr lang="lt-LT" smtClean="0"/>
              <a:pPr algn="r"/>
              <a:t>4</a:t>
            </a:fld>
            <a:endParaRPr lang="lt-LT"/>
          </a:p>
        </p:txBody>
      </p:sp>
      <p:sp>
        <p:nvSpPr>
          <p:cNvPr id="4" name="Stačiakampis 3"/>
          <p:cNvSpPr/>
          <p:nvPr/>
        </p:nvSpPr>
        <p:spPr>
          <a:xfrm>
            <a:off x="395536" y="260648"/>
            <a:ext cx="8748464" cy="523220"/>
          </a:xfrm>
          <a:prstGeom prst="rect">
            <a:avLst/>
          </a:prstGeom>
        </p:spPr>
        <p:txBody>
          <a:bodyPr wrap="square">
            <a:spAutoFit/>
          </a:bodyPr>
          <a:lstStyle/>
          <a:p>
            <a:r>
              <a:rPr lang="lt-LT" sz="2800" dirty="0" smtClean="0">
                <a:latin typeface="Times New Roman" panose="02020603050405020304" pitchFamily="18" charset="0"/>
                <a:cs typeface="Times New Roman" panose="02020603050405020304" pitchFamily="18" charset="0"/>
              </a:rPr>
              <a:t>Apklausos dėl higienos prekių poreikio </a:t>
            </a:r>
            <a:r>
              <a:rPr lang="en-US" sz="2800" dirty="0" err="1" smtClean="0">
                <a:latin typeface="Times New Roman" panose="02020603050405020304" pitchFamily="18" charset="0"/>
                <a:cs typeface="Times New Roman" panose="02020603050405020304" pitchFamily="18" charset="0"/>
              </a:rPr>
              <a:t>pristatymas</a:t>
            </a:r>
            <a:r>
              <a:rPr lang="lt-LT" sz="2800" dirty="0" smtClean="0">
                <a:latin typeface="Times New Roman" panose="02020603050405020304" pitchFamily="18" charset="0"/>
                <a:cs typeface="Times New Roman" panose="02020603050405020304" pitchFamily="18" charset="0"/>
              </a:rPr>
              <a:t> </a:t>
            </a:r>
            <a:r>
              <a:rPr lang="lt-LT" sz="2800" dirty="0" smtClean="0">
                <a:latin typeface="Times New Roman" panose="02020603050405020304" pitchFamily="18" charset="0"/>
                <a:cs typeface="Times New Roman" panose="02020603050405020304" pitchFamily="18" charset="0"/>
              </a:rPr>
              <a:t>(2) </a:t>
            </a:r>
            <a:endParaRPr lang="lt-LT" sz="2800" dirty="0">
              <a:latin typeface="Times New Roman" panose="02020603050405020304" pitchFamily="18" charset="0"/>
              <a:cs typeface="Times New Roman" panose="02020603050405020304" pitchFamily="18"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83697" y="6219165"/>
            <a:ext cx="2725737" cy="542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6" name="Lentelė 5"/>
          <p:cNvGraphicFramePr>
            <a:graphicFrameLocks noGrp="1"/>
          </p:cNvGraphicFramePr>
          <p:nvPr>
            <p:extLst>
              <p:ext uri="{D42A27DB-BD31-4B8C-83A1-F6EECF244321}">
                <p14:modId xmlns:p14="http://schemas.microsoft.com/office/powerpoint/2010/main" val="1744751776"/>
              </p:ext>
            </p:extLst>
          </p:nvPr>
        </p:nvGraphicFramePr>
        <p:xfrm>
          <a:off x="251520" y="2492896"/>
          <a:ext cx="3744416" cy="640080"/>
        </p:xfrm>
        <a:graphic>
          <a:graphicData uri="http://schemas.openxmlformats.org/drawingml/2006/table">
            <a:tbl>
              <a:tblPr firstRow="1" bandRow="1">
                <a:tableStyleId>{5C22544A-7EE6-4342-B048-85BDC9FD1C3A}</a:tableStyleId>
              </a:tblPr>
              <a:tblGrid>
                <a:gridCol w="2304256"/>
                <a:gridCol w="720080"/>
                <a:gridCol w="720080"/>
              </a:tblGrid>
              <a:tr h="370840">
                <a:tc>
                  <a:txBody>
                    <a:bodyPr/>
                    <a:lstStyle/>
                    <a:p>
                      <a:r>
                        <a:rPr lang="lt-LT" b="0" dirty="0" smtClean="0">
                          <a:solidFill>
                            <a:schemeClr val="tx1"/>
                          </a:solidFill>
                          <a:latin typeface="Times New Roman" panose="02020603050405020304" pitchFamily="18" charset="0"/>
                          <a:cs typeface="Times New Roman" panose="02020603050405020304" pitchFamily="18" charset="0"/>
                        </a:rPr>
                        <a:t>7. Ar reikia papildomų</a:t>
                      </a:r>
                      <a:r>
                        <a:rPr lang="lt-LT" b="0" baseline="0" dirty="0" smtClean="0">
                          <a:solidFill>
                            <a:schemeClr val="tx1"/>
                          </a:solidFill>
                          <a:latin typeface="Times New Roman" panose="02020603050405020304" pitchFamily="18" charset="0"/>
                          <a:cs typeface="Times New Roman" panose="02020603050405020304" pitchFamily="18" charset="0"/>
                        </a:rPr>
                        <a:t> produktų</a:t>
                      </a:r>
                      <a:r>
                        <a:rPr lang="lt-LT" b="0" dirty="0" smtClean="0">
                          <a:solidFill>
                            <a:schemeClr val="tx1"/>
                          </a:solidFill>
                          <a:latin typeface="Times New Roman" panose="02020603050405020304" pitchFamily="18" charset="0"/>
                          <a:cs typeface="Times New Roman" panose="02020603050405020304" pitchFamily="18" charset="0"/>
                        </a:rPr>
                        <a:t>?</a:t>
                      </a:r>
                      <a:endParaRPr lang="lt-LT" b="0" dirty="0">
                        <a:solidFill>
                          <a:schemeClr val="tx1"/>
                        </a:solidFill>
                        <a:latin typeface="Times New Roman" panose="02020603050405020304" pitchFamily="18" charset="0"/>
                        <a:cs typeface="Times New Roman" panose="02020603050405020304" pitchFamily="18" charset="0"/>
                      </a:endParaRPr>
                    </a:p>
                  </a:txBody>
                  <a:tcPr/>
                </a:tc>
                <a:tc>
                  <a:txBody>
                    <a:bodyPr/>
                    <a:lstStyle/>
                    <a:p>
                      <a:r>
                        <a:rPr lang="lt-LT" b="0" dirty="0" smtClean="0">
                          <a:solidFill>
                            <a:schemeClr val="tx1"/>
                          </a:solidFill>
                          <a:latin typeface="Times New Roman" panose="02020603050405020304" pitchFamily="18" charset="0"/>
                          <a:cs typeface="Times New Roman" panose="02020603050405020304" pitchFamily="18" charset="0"/>
                        </a:rPr>
                        <a:t>Taip</a:t>
                      </a:r>
                    </a:p>
                    <a:p>
                      <a:r>
                        <a:rPr lang="lt-LT" b="0" dirty="0" smtClean="0">
                          <a:solidFill>
                            <a:schemeClr val="tx1"/>
                          </a:solidFill>
                          <a:latin typeface="Times New Roman" panose="02020603050405020304" pitchFamily="18" charset="0"/>
                          <a:cs typeface="Times New Roman" panose="02020603050405020304" pitchFamily="18" charset="0"/>
                        </a:rPr>
                        <a:t>11</a:t>
                      </a:r>
                      <a:endParaRPr lang="lt-LT" b="0" dirty="0">
                        <a:solidFill>
                          <a:schemeClr val="tx1"/>
                        </a:solidFill>
                        <a:latin typeface="Times New Roman" panose="02020603050405020304" pitchFamily="18" charset="0"/>
                        <a:cs typeface="Times New Roman" panose="02020603050405020304" pitchFamily="18" charset="0"/>
                      </a:endParaRPr>
                    </a:p>
                  </a:txBody>
                  <a:tcPr/>
                </a:tc>
                <a:tc>
                  <a:txBody>
                    <a:bodyPr/>
                    <a:lstStyle/>
                    <a:p>
                      <a:r>
                        <a:rPr lang="lt-LT" b="0" dirty="0" smtClean="0">
                          <a:solidFill>
                            <a:schemeClr val="tx1"/>
                          </a:solidFill>
                          <a:latin typeface="Times New Roman" panose="02020603050405020304" pitchFamily="18" charset="0"/>
                          <a:cs typeface="Times New Roman" panose="02020603050405020304" pitchFamily="18" charset="0"/>
                        </a:rPr>
                        <a:t>Ne </a:t>
                      </a:r>
                    </a:p>
                    <a:p>
                      <a:r>
                        <a:rPr lang="lt-LT" b="0" dirty="0" smtClean="0">
                          <a:solidFill>
                            <a:schemeClr val="tx1"/>
                          </a:solidFill>
                          <a:latin typeface="Times New Roman" panose="02020603050405020304" pitchFamily="18" charset="0"/>
                          <a:cs typeface="Times New Roman" panose="02020603050405020304" pitchFamily="18" charset="0"/>
                        </a:rPr>
                        <a:t>46</a:t>
                      </a:r>
                      <a:endParaRPr lang="lt-LT" b="0" dirty="0">
                        <a:solidFill>
                          <a:schemeClr val="tx1"/>
                        </a:solidFill>
                        <a:latin typeface="Times New Roman" panose="02020603050405020304" pitchFamily="18" charset="0"/>
                        <a:cs typeface="Times New Roman" panose="02020603050405020304" pitchFamily="18" charset="0"/>
                      </a:endParaRPr>
                    </a:p>
                  </a:txBody>
                  <a:tcPr/>
                </a:tc>
              </a:tr>
            </a:tbl>
          </a:graphicData>
        </a:graphic>
      </p:graphicFrame>
      <p:graphicFrame>
        <p:nvGraphicFramePr>
          <p:cNvPr id="8" name="Lentelė 7"/>
          <p:cNvGraphicFramePr>
            <a:graphicFrameLocks noGrp="1"/>
          </p:cNvGraphicFramePr>
          <p:nvPr>
            <p:extLst>
              <p:ext uri="{D42A27DB-BD31-4B8C-83A1-F6EECF244321}">
                <p14:modId xmlns:p14="http://schemas.microsoft.com/office/powerpoint/2010/main" val="942569291"/>
              </p:ext>
            </p:extLst>
          </p:nvPr>
        </p:nvGraphicFramePr>
        <p:xfrm>
          <a:off x="262089" y="1700808"/>
          <a:ext cx="8568952" cy="640080"/>
        </p:xfrm>
        <a:graphic>
          <a:graphicData uri="http://schemas.openxmlformats.org/drawingml/2006/table">
            <a:tbl>
              <a:tblPr firstRow="1" bandRow="1">
                <a:tableStyleId>{5C22544A-7EE6-4342-B048-85BDC9FD1C3A}</a:tableStyleId>
              </a:tblPr>
              <a:tblGrid>
                <a:gridCol w="1800200"/>
                <a:gridCol w="925535"/>
                <a:gridCol w="1008112"/>
                <a:gridCol w="1522737"/>
                <a:gridCol w="1645615"/>
                <a:gridCol w="1666753"/>
              </a:tblGrid>
              <a:tr h="370840">
                <a:tc>
                  <a:txBody>
                    <a:bodyPr/>
                    <a:lstStyle/>
                    <a:p>
                      <a:r>
                        <a:rPr lang="lt-LT" b="0" dirty="0" smtClean="0">
                          <a:solidFill>
                            <a:schemeClr val="tx1"/>
                          </a:solidFill>
                          <a:latin typeface="Times New Roman" panose="02020603050405020304" pitchFamily="18" charset="0"/>
                          <a:cs typeface="Times New Roman" panose="02020603050405020304" pitchFamily="18" charset="0"/>
                        </a:rPr>
                        <a:t>6. Kokių produktus</a:t>
                      </a:r>
                      <a:r>
                        <a:rPr lang="lt-LT" b="0" baseline="0" dirty="0" smtClean="0">
                          <a:solidFill>
                            <a:schemeClr val="tx1"/>
                          </a:solidFill>
                          <a:latin typeface="Times New Roman" panose="02020603050405020304" pitchFamily="18" charset="0"/>
                          <a:cs typeface="Times New Roman" panose="02020603050405020304" pitchFamily="18" charset="0"/>
                        </a:rPr>
                        <a:t> išimti</a:t>
                      </a:r>
                      <a:r>
                        <a:rPr lang="lt-LT" b="0" dirty="0" smtClean="0">
                          <a:solidFill>
                            <a:schemeClr val="tx1"/>
                          </a:solidFill>
                          <a:latin typeface="Times New Roman" panose="02020603050405020304" pitchFamily="18" charset="0"/>
                          <a:cs typeface="Times New Roman" panose="02020603050405020304" pitchFamily="18" charset="0"/>
                        </a:rPr>
                        <a:t>?</a:t>
                      </a:r>
                      <a:endParaRPr lang="lt-LT" b="0" dirty="0">
                        <a:solidFill>
                          <a:schemeClr val="tx1"/>
                        </a:solidFill>
                        <a:latin typeface="Times New Roman" panose="02020603050405020304" pitchFamily="18" charset="0"/>
                        <a:cs typeface="Times New Roman" panose="02020603050405020304" pitchFamily="18" charset="0"/>
                      </a:endParaRPr>
                    </a:p>
                  </a:txBody>
                  <a:tcPr/>
                </a:tc>
                <a:tc>
                  <a:txBody>
                    <a:bodyPr/>
                    <a:lstStyle/>
                    <a:p>
                      <a:r>
                        <a:rPr lang="lt-LT" b="0" dirty="0" smtClean="0">
                          <a:solidFill>
                            <a:schemeClr val="tx1"/>
                          </a:solidFill>
                          <a:latin typeface="Times New Roman" panose="02020603050405020304" pitchFamily="18" charset="0"/>
                          <a:cs typeface="Times New Roman" panose="02020603050405020304" pitchFamily="18" charset="0"/>
                        </a:rPr>
                        <a:t>Pupelės  </a:t>
                      </a:r>
                    </a:p>
                    <a:p>
                      <a:r>
                        <a:rPr lang="lt-LT" b="0" dirty="0" smtClean="0">
                          <a:solidFill>
                            <a:schemeClr val="tx1"/>
                          </a:solidFill>
                          <a:latin typeface="Times New Roman" panose="02020603050405020304" pitchFamily="18" charset="0"/>
                          <a:cs typeface="Times New Roman" panose="02020603050405020304" pitchFamily="18" charset="0"/>
                        </a:rPr>
                        <a:t>22</a:t>
                      </a:r>
                      <a:endParaRPr lang="lt-LT" b="0" dirty="0">
                        <a:solidFill>
                          <a:schemeClr val="tx1"/>
                        </a:solidFill>
                        <a:latin typeface="Times New Roman" panose="02020603050405020304" pitchFamily="18" charset="0"/>
                        <a:cs typeface="Times New Roman" panose="02020603050405020304" pitchFamily="18" charset="0"/>
                      </a:endParaRPr>
                    </a:p>
                  </a:txBody>
                  <a:tcPr/>
                </a:tc>
                <a:tc>
                  <a:txBody>
                    <a:bodyPr/>
                    <a:lstStyle/>
                    <a:p>
                      <a:r>
                        <a:rPr lang="lt-LT" b="0" dirty="0" smtClean="0">
                          <a:solidFill>
                            <a:schemeClr val="tx1"/>
                          </a:solidFill>
                          <a:latin typeface="Times New Roman" panose="02020603050405020304" pitchFamily="18" charset="0"/>
                          <a:cs typeface="Times New Roman" panose="02020603050405020304" pitchFamily="18" charset="0"/>
                        </a:rPr>
                        <a:t>Avižos</a:t>
                      </a:r>
                    </a:p>
                    <a:p>
                      <a:r>
                        <a:rPr lang="lt-LT" b="0" dirty="0" smtClean="0">
                          <a:solidFill>
                            <a:schemeClr val="tx1"/>
                          </a:solidFill>
                          <a:latin typeface="Times New Roman" panose="02020603050405020304" pitchFamily="18" charset="0"/>
                          <a:cs typeface="Times New Roman" panose="02020603050405020304" pitchFamily="18" charset="0"/>
                        </a:rPr>
                        <a:t>15</a:t>
                      </a:r>
                      <a:endParaRPr lang="lt-LT" b="0" dirty="0">
                        <a:solidFill>
                          <a:schemeClr val="tx1"/>
                        </a:solidFill>
                        <a:latin typeface="Times New Roman" panose="02020603050405020304" pitchFamily="18" charset="0"/>
                        <a:cs typeface="Times New Roman" panose="02020603050405020304" pitchFamily="18" charset="0"/>
                      </a:endParaRPr>
                    </a:p>
                  </a:txBody>
                  <a:tcPr/>
                </a:tc>
                <a:tc>
                  <a:txBody>
                    <a:bodyPr/>
                    <a:lstStyle/>
                    <a:p>
                      <a:r>
                        <a:rPr lang="lt-LT" b="0" dirty="0" smtClean="0">
                          <a:solidFill>
                            <a:schemeClr val="tx1"/>
                          </a:solidFill>
                          <a:latin typeface="Times New Roman" panose="02020603050405020304" pitchFamily="18" charset="0"/>
                          <a:cs typeface="Times New Roman" panose="02020603050405020304" pitchFamily="18" charset="0"/>
                        </a:rPr>
                        <a:t>Visi</a:t>
                      </a:r>
                      <a:r>
                        <a:rPr lang="lt-LT" b="0" baseline="0" dirty="0" smtClean="0">
                          <a:solidFill>
                            <a:schemeClr val="tx1"/>
                          </a:solidFill>
                          <a:latin typeface="Times New Roman" panose="02020603050405020304" pitchFamily="18" charset="0"/>
                          <a:cs typeface="Times New Roman" panose="02020603050405020304" pitchFamily="18" charset="0"/>
                        </a:rPr>
                        <a:t> konservai</a:t>
                      </a:r>
                      <a:endParaRPr lang="lt-LT" b="0" dirty="0" smtClean="0">
                        <a:solidFill>
                          <a:schemeClr val="tx1"/>
                        </a:solidFill>
                        <a:latin typeface="Times New Roman" panose="02020603050405020304" pitchFamily="18" charset="0"/>
                        <a:cs typeface="Times New Roman" panose="02020603050405020304" pitchFamily="18" charset="0"/>
                      </a:endParaRPr>
                    </a:p>
                    <a:p>
                      <a:r>
                        <a:rPr lang="lt-LT" b="0" dirty="0" smtClean="0">
                          <a:solidFill>
                            <a:schemeClr val="tx1"/>
                          </a:solidFill>
                          <a:latin typeface="Times New Roman" panose="02020603050405020304" pitchFamily="18" charset="0"/>
                          <a:cs typeface="Times New Roman" panose="02020603050405020304" pitchFamily="18" charset="0"/>
                        </a:rPr>
                        <a:t>4</a:t>
                      </a:r>
                      <a:endParaRPr lang="lt-LT" b="0" dirty="0">
                        <a:solidFill>
                          <a:schemeClr val="tx1"/>
                        </a:solidFill>
                        <a:latin typeface="Times New Roman" panose="02020603050405020304" pitchFamily="18" charset="0"/>
                        <a:cs typeface="Times New Roman" panose="02020603050405020304" pitchFamily="18" charset="0"/>
                      </a:endParaRPr>
                    </a:p>
                  </a:txBody>
                  <a:tcPr/>
                </a:tc>
                <a:tc>
                  <a:txBody>
                    <a:bodyPr/>
                    <a:lstStyle/>
                    <a:p>
                      <a:r>
                        <a:rPr lang="lt-LT" b="0" dirty="0" smtClean="0">
                          <a:solidFill>
                            <a:schemeClr val="tx1"/>
                          </a:solidFill>
                          <a:latin typeface="Times New Roman" panose="02020603050405020304" pitchFamily="18" charset="0"/>
                          <a:cs typeface="Times New Roman" panose="02020603050405020304" pitchFamily="18" charset="0"/>
                        </a:rPr>
                        <a:t>Sausi pusryčiai</a:t>
                      </a:r>
                    </a:p>
                    <a:p>
                      <a:r>
                        <a:rPr lang="lt-LT" b="0" dirty="0" smtClean="0">
                          <a:solidFill>
                            <a:schemeClr val="tx1"/>
                          </a:solidFill>
                          <a:latin typeface="Times New Roman" panose="02020603050405020304" pitchFamily="18" charset="0"/>
                          <a:cs typeface="Times New Roman" panose="02020603050405020304" pitchFamily="18" charset="0"/>
                        </a:rPr>
                        <a:t>3</a:t>
                      </a:r>
                      <a:endParaRPr lang="lt-LT" b="0" dirty="0">
                        <a:solidFill>
                          <a:schemeClr val="tx1"/>
                        </a:solidFill>
                        <a:latin typeface="Times New Roman" panose="02020603050405020304" pitchFamily="18" charset="0"/>
                        <a:cs typeface="Times New Roman" panose="02020603050405020304" pitchFamily="18" charset="0"/>
                      </a:endParaRPr>
                    </a:p>
                  </a:txBody>
                  <a:tcPr/>
                </a:tc>
                <a:tc>
                  <a:txBody>
                    <a:bodyPr/>
                    <a:lstStyle/>
                    <a:p>
                      <a:r>
                        <a:rPr lang="lt-LT" b="0" dirty="0" smtClean="0">
                          <a:solidFill>
                            <a:schemeClr val="tx1"/>
                          </a:solidFill>
                          <a:latin typeface="Times New Roman" panose="02020603050405020304" pitchFamily="18" charset="0"/>
                          <a:cs typeface="Times New Roman" panose="02020603050405020304" pitchFamily="18" charset="0"/>
                        </a:rPr>
                        <a:t>Visus palikti</a:t>
                      </a:r>
                    </a:p>
                    <a:p>
                      <a:r>
                        <a:rPr lang="lt-LT" b="0" dirty="0" smtClean="0">
                          <a:solidFill>
                            <a:schemeClr val="tx1"/>
                          </a:solidFill>
                          <a:latin typeface="Times New Roman" panose="02020603050405020304" pitchFamily="18" charset="0"/>
                          <a:cs typeface="Times New Roman" panose="02020603050405020304" pitchFamily="18" charset="0"/>
                        </a:rPr>
                        <a:t>25</a:t>
                      </a:r>
                      <a:endParaRPr lang="lt-LT" b="0" dirty="0">
                        <a:solidFill>
                          <a:schemeClr val="tx1"/>
                        </a:solidFill>
                        <a:latin typeface="Times New Roman" panose="02020603050405020304" pitchFamily="18" charset="0"/>
                        <a:cs typeface="Times New Roman" panose="02020603050405020304" pitchFamily="18" charset="0"/>
                      </a:endParaRPr>
                    </a:p>
                  </a:txBody>
                  <a:tcPr/>
                </a:tc>
              </a:tr>
            </a:tbl>
          </a:graphicData>
        </a:graphic>
      </p:graphicFrame>
      <p:graphicFrame>
        <p:nvGraphicFramePr>
          <p:cNvPr id="11" name="Lentelė 10"/>
          <p:cNvGraphicFramePr>
            <a:graphicFrameLocks noGrp="1"/>
          </p:cNvGraphicFramePr>
          <p:nvPr>
            <p:extLst>
              <p:ext uri="{D42A27DB-BD31-4B8C-83A1-F6EECF244321}">
                <p14:modId xmlns:p14="http://schemas.microsoft.com/office/powerpoint/2010/main" val="2475590637"/>
              </p:ext>
            </p:extLst>
          </p:nvPr>
        </p:nvGraphicFramePr>
        <p:xfrm>
          <a:off x="251520" y="3212976"/>
          <a:ext cx="5256584" cy="640080"/>
        </p:xfrm>
        <a:graphic>
          <a:graphicData uri="http://schemas.openxmlformats.org/drawingml/2006/table">
            <a:tbl>
              <a:tblPr firstRow="1" bandRow="1">
                <a:tableStyleId>{5C22544A-7EE6-4342-B048-85BDC9FD1C3A}</a:tableStyleId>
              </a:tblPr>
              <a:tblGrid>
                <a:gridCol w="2304256"/>
                <a:gridCol w="1440160"/>
                <a:gridCol w="1512168"/>
              </a:tblGrid>
              <a:tr h="370840">
                <a:tc>
                  <a:txBody>
                    <a:bodyPr/>
                    <a:lstStyle/>
                    <a:p>
                      <a:r>
                        <a:rPr lang="lt-LT" b="0" dirty="0" smtClean="0">
                          <a:solidFill>
                            <a:schemeClr val="tx1"/>
                          </a:solidFill>
                          <a:latin typeface="Times New Roman" panose="02020603050405020304" pitchFamily="18" charset="0"/>
                          <a:cs typeface="Times New Roman" panose="02020603050405020304" pitchFamily="18" charset="0"/>
                        </a:rPr>
                        <a:t>8. Ar </a:t>
                      </a:r>
                      <a:r>
                        <a:rPr lang="lt-LT" b="0" baseline="0" dirty="0" smtClean="0">
                          <a:solidFill>
                            <a:schemeClr val="tx1"/>
                          </a:solidFill>
                          <a:latin typeface="Times New Roman" panose="02020603050405020304" pitchFamily="18" charset="0"/>
                          <a:cs typeface="Times New Roman" panose="02020603050405020304" pitchFamily="18" charset="0"/>
                        </a:rPr>
                        <a:t>didinti 1,5 VRP dydį iki 2 VRP</a:t>
                      </a:r>
                      <a:r>
                        <a:rPr lang="lt-LT" b="0" dirty="0" smtClean="0">
                          <a:solidFill>
                            <a:schemeClr val="tx1"/>
                          </a:solidFill>
                          <a:latin typeface="Times New Roman" panose="02020603050405020304" pitchFamily="18" charset="0"/>
                          <a:cs typeface="Times New Roman" panose="02020603050405020304" pitchFamily="18" charset="0"/>
                        </a:rPr>
                        <a:t>?</a:t>
                      </a:r>
                      <a:endParaRPr lang="lt-LT" b="0" dirty="0">
                        <a:solidFill>
                          <a:schemeClr val="tx1"/>
                        </a:solidFill>
                        <a:latin typeface="Times New Roman" panose="02020603050405020304" pitchFamily="18" charset="0"/>
                        <a:cs typeface="Times New Roman" panose="02020603050405020304" pitchFamily="18" charset="0"/>
                      </a:endParaRPr>
                    </a:p>
                  </a:txBody>
                  <a:tcPr/>
                </a:tc>
                <a:tc>
                  <a:txBody>
                    <a:bodyPr/>
                    <a:lstStyle/>
                    <a:p>
                      <a:r>
                        <a:rPr lang="lt-LT" b="0" dirty="0" smtClean="0">
                          <a:solidFill>
                            <a:schemeClr val="tx1"/>
                          </a:solidFill>
                          <a:latin typeface="Times New Roman" panose="02020603050405020304" pitchFamily="18" charset="0"/>
                          <a:cs typeface="Times New Roman" panose="02020603050405020304" pitchFamily="18" charset="0"/>
                        </a:rPr>
                        <a:t>Taip </a:t>
                      </a:r>
                    </a:p>
                    <a:p>
                      <a:r>
                        <a:rPr lang="lt-LT" b="0" dirty="0" smtClean="0">
                          <a:solidFill>
                            <a:schemeClr val="tx1"/>
                          </a:solidFill>
                          <a:latin typeface="Times New Roman" panose="02020603050405020304" pitchFamily="18" charset="0"/>
                          <a:cs typeface="Times New Roman" panose="02020603050405020304" pitchFamily="18" charset="0"/>
                        </a:rPr>
                        <a:t>19</a:t>
                      </a:r>
                      <a:endParaRPr lang="lt-LT" b="0" dirty="0">
                        <a:solidFill>
                          <a:schemeClr val="tx1"/>
                        </a:solidFill>
                        <a:latin typeface="Times New Roman" panose="02020603050405020304" pitchFamily="18" charset="0"/>
                        <a:cs typeface="Times New Roman" panose="02020603050405020304" pitchFamily="18" charset="0"/>
                      </a:endParaRPr>
                    </a:p>
                  </a:txBody>
                  <a:tcPr/>
                </a:tc>
                <a:tc>
                  <a:txBody>
                    <a:bodyPr/>
                    <a:lstStyle/>
                    <a:p>
                      <a:r>
                        <a:rPr lang="lt-LT" b="0" dirty="0" smtClean="0">
                          <a:solidFill>
                            <a:schemeClr val="tx1"/>
                          </a:solidFill>
                          <a:latin typeface="Times New Roman" panose="02020603050405020304" pitchFamily="18" charset="0"/>
                          <a:cs typeface="Times New Roman" panose="02020603050405020304" pitchFamily="18" charset="0"/>
                        </a:rPr>
                        <a:t>Ne </a:t>
                      </a:r>
                    </a:p>
                    <a:p>
                      <a:r>
                        <a:rPr lang="lt-LT" b="0" dirty="0" smtClean="0">
                          <a:solidFill>
                            <a:schemeClr val="tx1"/>
                          </a:solidFill>
                          <a:latin typeface="Times New Roman" panose="02020603050405020304" pitchFamily="18" charset="0"/>
                          <a:cs typeface="Times New Roman" panose="02020603050405020304" pitchFamily="18" charset="0"/>
                        </a:rPr>
                        <a:t>38</a:t>
                      </a:r>
                      <a:endParaRPr lang="lt-LT" b="0" dirty="0">
                        <a:solidFill>
                          <a:schemeClr val="tx1"/>
                        </a:solidFill>
                        <a:latin typeface="Times New Roman" panose="02020603050405020304" pitchFamily="18" charset="0"/>
                        <a:cs typeface="Times New Roman" panose="02020603050405020304" pitchFamily="18" charset="0"/>
                      </a:endParaRPr>
                    </a:p>
                  </a:txBody>
                  <a:tcPr/>
                </a:tc>
              </a:tr>
            </a:tbl>
          </a:graphicData>
        </a:graphic>
      </p:graphicFrame>
      <p:graphicFrame>
        <p:nvGraphicFramePr>
          <p:cNvPr id="12" name="Lentelė 11"/>
          <p:cNvGraphicFramePr>
            <a:graphicFrameLocks noGrp="1"/>
          </p:cNvGraphicFramePr>
          <p:nvPr>
            <p:extLst>
              <p:ext uri="{D42A27DB-BD31-4B8C-83A1-F6EECF244321}">
                <p14:modId xmlns:p14="http://schemas.microsoft.com/office/powerpoint/2010/main" val="255468918"/>
              </p:ext>
            </p:extLst>
          </p:nvPr>
        </p:nvGraphicFramePr>
        <p:xfrm>
          <a:off x="251520" y="3933056"/>
          <a:ext cx="5256584" cy="640080"/>
        </p:xfrm>
        <a:graphic>
          <a:graphicData uri="http://schemas.openxmlformats.org/drawingml/2006/table">
            <a:tbl>
              <a:tblPr firstRow="1" bandRow="1">
                <a:tableStyleId>{5C22544A-7EE6-4342-B048-85BDC9FD1C3A}</a:tableStyleId>
              </a:tblPr>
              <a:tblGrid>
                <a:gridCol w="2304256"/>
                <a:gridCol w="1440160"/>
                <a:gridCol w="1512168"/>
              </a:tblGrid>
              <a:tr h="370840">
                <a:tc>
                  <a:txBody>
                    <a:bodyPr/>
                    <a:lstStyle/>
                    <a:p>
                      <a:r>
                        <a:rPr lang="lt-LT" b="0" dirty="0" smtClean="0">
                          <a:solidFill>
                            <a:schemeClr val="tx1"/>
                          </a:solidFill>
                          <a:latin typeface="Times New Roman" panose="02020603050405020304" pitchFamily="18" charset="0"/>
                          <a:cs typeface="Times New Roman" panose="02020603050405020304" pitchFamily="18" charset="0"/>
                        </a:rPr>
                        <a:t>9. Ar didinti 2 </a:t>
                      </a:r>
                      <a:r>
                        <a:rPr lang="lt-LT" b="0" baseline="0" dirty="0" smtClean="0">
                          <a:solidFill>
                            <a:schemeClr val="tx1"/>
                          </a:solidFill>
                          <a:latin typeface="Times New Roman" panose="02020603050405020304" pitchFamily="18" charset="0"/>
                          <a:cs typeface="Times New Roman" panose="02020603050405020304" pitchFamily="18" charset="0"/>
                        </a:rPr>
                        <a:t>VRP (išimčiai) iki 2,5 VRP</a:t>
                      </a:r>
                      <a:r>
                        <a:rPr lang="lt-LT" b="0" dirty="0" smtClean="0">
                          <a:solidFill>
                            <a:schemeClr val="tx1"/>
                          </a:solidFill>
                          <a:latin typeface="Times New Roman" panose="02020603050405020304" pitchFamily="18" charset="0"/>
                          <a:cs typeface="Times New Roman" panose="02020603050405020304" pitchFamily="18" charset="0"/>
                        </a:rPr>
                        <a:t>?</a:t>
                      </a:r>
                      <a:endParaRPr lang="lt-LT" b="0" dirty="0">
                        <a:solidFill>
                          <a:schemeClr val="tx1"/>
                        </a:solidFill>
                        <a:latin typeface="Times New Roman" panose="02020603050405020304" pitchFamily="18" charset="0"/>
                        <a:cs typeface="Times New Roman" panose="02020603050405020304" pitchFamily="18" charset="0"/>
                      </a:endParaRPr>
                    </a:p>
                  </a:txBody>
                  <a:tcPr/>
                </a:tc>
                <a:tc>
                  <a:txBody>
                    <a:bodyPr/>
                    <a:lstStyle/>
                    <a:p>
                      <a:r>
                        <a:rPr lang="lt-LT" b="0" dirty="0" smtClean="0">
                          <a:solidFill>
                            <a:schemeClr val="tx1"/>
                          </a:solidFill>
                          <a:latin typeface="Times New Roman" panose="02020603050405020304" pitchFamily="18" charset="0"/>
                          <a:cs typeface="Times New Roman" panose="02020603050405020304" pitchFamily="18" charset="0"/>
                        </a:rPr>
                        <a:t>Taip </a:t>
                      </a:r>
                    </a:p>
                    <a:p>
                      <a:r>
                        <a:rPr lang="lt-LT" b="0" dirty="0" smtClean="0">
                          <a:solidFill>
                            <a:schemeClr val="tx1"/>
                          </a:solidFill>
                          <a:latin typeface="Times New Roman" panose="02020603050405020304" pitchFamily="18" charset="0"/>
                          <a:cs typeface="Times New Roman" panose="02020603050405020304" pitchFamily="18" charset="0"/>
                        </a:rPr>
                        <a:t>10</a:t>
                      </a:r>
                      <a:endParaRPr lang="lt-LT" b="0" dirty="0">
                        <a:solidFill>
                          <a:schemeClr val="tx1"/>
                        </a:solidFill>
                        <a:latin typeface="Times New Roman" panose="02020603050405020304" pitchFamily="18" charset="0"/>
                        <a:cs typeface="Times New Roman" panose="02020603050405020304" pitchFamily="18" charset="0"/>
                      </a:endParaRPr>
                    </a:p>
                  </a:txBody>
                  <a:tcPr/>
                </a:tc>
                <a:tc>
                  <a:txBody>
                    <a:bodyPr/>
                    <a:lstStyle/>
                    <a:p>
                      <a:r>
                        <a:rPr lang="lt-LT" b="0" dirty="0" smtClean="0">
                          <a:solidFill>
                            <a:schemeClr val="tx1"/>
                          </a:solidFill>
                          <a:latin typeface="Times New Roman" panose="02020603050405020304" pitchFamily="18" charset="0"/>
                          <a:cs typeface="Times New Roman" panose="02020603050405020304" pitchFamily="18" charset="0"/>
                        </a:rPr>
                        <a:t>Ne </a:t>
                      </a:r>
                    </a:p>
                    <a:p>
                      <a:r>
                        <a:rPr lang="lt-LT" b="0" dirty="0" smtClean="0">
                          <a:solidFill>
                            <a:schemeClr val="tx1"/>
                          </a:solidFill>
                          <a:latin typeface="Times New Roman" panose="02020603050405020304" pitchFamily="18" charset="0"/>
                          <a:cs typeface="Times New Roman" panose="02020603050405020304" pitchFamily="18" charset="0"/>
                        </a:rPr>
                        <a:t>47</a:t>
                      </a:r>
                      <a:endParaRPr lang="lt-LT" b="0" dirty="0">
                        <a:solidFill>
                          <a:schemeClr val="tx1"/>
                        </a:solidFill>
                        <a:latin typeface="Times New Roman" panose="02020603050405020304" pitchFamily="18" charset="0"/>
                        <a:cs typeface="Times New Roman" panose="02020603050405020304" pitchFamily="18" charset="0"/>
                      </a:endParaRPr>
                    </a:p>
                  </a:txBody>
                  <a:tcPr/>
                </a:tc>
              </a:tr>
            </a:tbl>
          </a:graphicData>
        </a:graphic>
      </p:graphicFrame>
      <p:graphicFrame>
        <p:nvGraphicFramePr>
          <p:cNvPr id="3" name="Lentelė 2"/>
          <p:cNvGraphicFramePr>
            <a:graphicFrameLocks noGrp="1"/>
          </p:cNvGraphicFramePr>
          <p:nvPr>
            <p:extLst>
              <p:ext uri="{D42A27DB-BD31-4B8C-83A1-F6EECF244321}">
                <p14:modId xmlns:p14="http://schemas.microsoft.com/office/powerpoint/2010/main" val="3213020680"/>
              </p:ext>
            </p:extLst>
          </p:nvPr>
        </p:nvGraphicFramePr>
        <p:xfrm>
          <a:off x="4067944" y="2492896"/>
          <a:ext cx="4752528" cy="648072"/>
        </p:xfrm>
        <a:graphic>
          <a:graphicData uri="http://schemas.openxmlformats.org/drawingml/2006/table">
            <a:tbl>
              <a:tblPr firstRow="1" bandRow="1">
                <a:tableStyleId>{5C22544A-7EE6-4342-B048-85BDC9FD1C3A}</a:tableStyleId>
              </a:tblPr>
              <a:tblGrid>
                <a:gridCol w="4752528"/>
              </a:tblGrid>
              <a:tr h="648072">
                <a:tc>
                  <a:txBody>
                    <a:bodyPr/>
                    <a:lstStyle/>
                    <a:p>
                      <a:r>
                        <a:rPr lang="lt-LT" sz="1600" b="0" i="0" dirty="0" smtClean="0">
                          <a:solidFill>
                            <a:schemeClr val="tx1"/>
                          </a:solidFill>
                          <a:latin typeface="Times New Roman" panose="02020603050405020304" pitchFamily="18" charset="0"/>
                          <a:cs typeface="Times New Roman" panose="02020603050405020304" pitchFamily="18" charset="0"/>
                        </a:rPr>
                        <a:t>Kava, arbata, manai, sultiniai, miltų mišiniai, trapučiai, džiūvėsiai, padažai, konservuoti vaisiai, tunas</a:t>
                      </a:r>
                      <a:endParaRPr lang="lt-LT" sz="1600" b="0" i="0" dirty="0">
                        <a:solidFill>
                          <a:schemeClr val="tx1"/>
                        </a:solidFill>
                        <a:latin typeface="Times New Roman" panose="02020603050405020304" pitchFamily="18" charset="0"/>
                        <a:cs typeface="Times New Roman" panose="02020603050405020304" pitchFamily="18" charset="0"/>
                      </a:endParaRPr>
                    </a:p>
                  </a:txBody>
                  <a:tcPr/>
                </a:tc>
              </a:tr>
            </a:tbl>
          </a:graphicData>
        </a:graphic>
      </p:graphicFrame>
      <p:graphicFrame>
        <p:nvGraphicFramePr>
          <p:cNvPr id="13" name="Lentelė 12"/>
          <p:cNvGraphicFramePr>
            <a:graphicFrameLocks noGrp="1"/>
          </p:cNvGraphicFramePr>
          <p:nvPr>
            <p:extLst>
              <p:ext uri="{D42A27DB-BD31-4B8C-83A1-F6EECF244321}">
                <p14:modId xmlns:p14="http://schemas.microsoft.com/office/powerpoint/2010/main" val="1198108543"/>
              </p:ext>
            </p:extLst>
          </p:nvPr>
        </p:nvGraphicFramePr>
        <p:xfrm>
          <a:off x="251520" y="4653136"/>
          <a:ext cx="5256584" cy="640080"/>
        </p:xfrm>
        <a:graphic>
          <a:graphicData uri="http://schemas.openxmlformats.org/drawingml/2006/table">
            <a:tbl>
              <a:tblPr firstRow="1" bandRow="1">
                <a:tableStyleId>{5C22544A-7EE6-4342-B048-85BDC9FD1C3A}</a:tableStyleId>
              </a:tblPr>
              <a:tblGrid>
                <a:gridCol w="2304256"/>
                <a:gridCol w="1440160"/>
                <a:gridCol w="1512168"/>
              </a:tblGrid>
              <a:tr h="370840">
                <a:tc>
                  <a:txBody>
                    <a:bodyPr/>
                    <a:lstStyle/>
                    <a:p>
                      <a:r>
                        <a:rPr lang="lt-LT" b="0" dirty="0" smtClean="0">
                          <a:solidFill>
                            <a:schemeClr val="tx1"/>
                          </a:solidFill>
                          <a:latin typeface="Times New Roman" panose="02020603050405020304" pitchFamily="18" charset="0"/>
                          <a:cs typeface="Times New Roman" panose="02020603050405020304" pitchFamily="18" charset="0"/>
                        </a:rPr>
                        <a:t>10. Ar</a:t>
                      </a:r>
                      <a:r>
                        <a:rPr lang="lt-LT" b="0" baseline="0" dirty="0" smtClean="0">
                          <a:solidFill>
                            <a:schemeClr val="tx1"/>
                          </a:solidFill>
                          <a:latin typeface="Times New Roman" panose="02020603050405020304" pitchFamily="18" charset="0"/>
                          <a:cs typeface="Times New Roman" panose="02020603050405020304" pitchFamily="18" charset="0"/>
                        </a:rPr>
                        <a:t> tinka metų galiojimas prašymui</a:t>
                      </a:r>
                      <a:r>
                        <a:rPr lang="lt-LT" b="0" dirty="0" smtClean="0">
                          <a:solidFill>
                            <a:schemeClr val="tx1"/>
                          </a:solidFill>
                          <a:latin typeface="Times New Roman" panose="02020603050405020304" pitchFamily="18" charset="0"/>
                          <a:cs typeface="Times New Roman" panose="02020603050405020304" pitchFamily="18" charset="0"/>
                        </a:rPr>
                        <a:t>?</a:t>
                      </a:r>
                      <a:endParaRPr lang="lt-LT" b="0" dirty="0">
                        <a:solidFill>
                          <a:schemeClr val="tx1"/>
                        </a:solidFill>
                        <a:latin typeface="Times New Roman" panose="02020603050405020304" pitchFamily="18" charset="0"/>
                        <a:cs typeface="Times New Roman" panose="02020603050405020304" pitchFamily="18" charset="0"/>
                      </a:endParaRPr>
                    </a:p>
                  </a:txBody>
                  <a:tcPr/>
                </a:tc>
                <a:tc>
                  <a:txBody>
                    <a:bodyPr/>
                    <a:lstStyle/>
                    <a:p>
                      <a:r>
                        <a:rPr lang="lt-LT" b="0" dirty="0" smtClean="0">
                          <a:solidFill>
                            <a:schemeClr val="tx1"/>
                          </a:solidFill>
                          <a:latin typeface="Times New Roman" panose="02020603050405020304" pitchFamily="18" charset="0"/>
                          <a:cs typeface="Times New Roman" panose="02020603050405020304" pitchFamily="18" charset="0"/>
                        </a:rPr>
                        <a:t>Taip </a:t>
                      </a:r>
                    </a:p>
                    <a:p>
                      <a:r>
                        <a:rPr lang="lt-LT" b="0" dirty="0" smtClean="0">
                          <a:solidFill>
                            <a:schemeClr val="tx1"/>
                          </a:solidFill>
                          <a:latin typeface="Times New Roman" panose="02020603050405020304" pitchFamily="18" charset="0"/>
                          <a:cs typeface="Times New Roman" panose="02020603050405020304" pitchFamily="18" charset="0"/>
                        </a:rPr>
                        <a:t>53</a:t>
                      </a:r>
                      <a:endParaRPr lang="lt-LT" b="0" dirty="0">
                        <a:solidFill>
                          <a:schemeClr val="tx1"/>
                        </a:solidFill>
                        <a:latin typeface="Times New Roman" panose="02020603050405020304" pitchFamily="18" charset="0"/>
                        <a:cs typeface="Times New Roman" panose="02020603050405020304" pitchFamily="18" charset="0"/>
                      </a:endParaRPr>
                    </a:p>
                  </a:txBody>
                  <a:tcPr/>
                </a:tc>
                <a:tc>
                  <a:txBody>
                    <a:bodyPr/>
                    <a:lstStyle/>
                    <a:p>
                      <a:r>
                        <a:rPr lang="lt-LT" b="0" dirty="0" smtClean="0">
                          <a:solidFill>
                            <a:schemeClr val="tx1"/>
                          </a:solidFill>
                          <a:latin typeface="Times New Roman" panose="02020603050405020304" pitchFamily="18" charset="0"/>
                          <a:cs typeface="Times New Roman" panose="02020603050405020304" pitchFamily="18" charset="0"/>
                        </a:rPr>
                        <a:t>Ne </a:t>
                      </a:r>
                    </a:p>
                    <a:p>
                      <a:r>
                        <a:rPr lang="lt-LT" b="0" dirty="0" smtClean="0">
                          <a:solidFill>
                            <a:schemeClr val="tx1"/>
                          </a:solidFill>
                          <a:latin typeface="Times New Roman" panose="02020603050405020304" pitchFamily="18" charset="0"/>
                          <a:cs typeface="Times New Roman" panose="02020603050405020304" pitchFamily="18" charset="0"/>
                        </a:rPr>
                        <a:t>4</a:t>
                      </a:r>
                      <a:endParaRPr lang="lt-LT" b="0" dirty="0">
                        <a:solidFill>
                          <a:schemeClr val="tx1"/>
                        </a:solidFill>
                        <a:latin typeface="Times New Roman" panose="02020603050405020304" pitchFamily="18" charset="0"/>
                        <a:cs typeface="Times New Roman" panose="02020603050405020304" pitchFamily="18" charset="0"/>
                      </a:endParaRPr>
                    </a:p>
                  </a:txBody>
                  <a:tcPr/>
                </a:tc>
              </a:tr>
            </a:tbl>
          </a:graphicData>
        </a:graphic>
      </p:graphicFrame>
      <p:graphicFrame>
        <p:nvGraphicFramePr>
          <p:cNvPr id="14" name="Lentelė 13"/>
          <p:cNvGraphicFramePr>
            <a:graphicFrameLocks noGrp="1"/>
          </p:cNvGraphicFramePr>
          <p:nvPr>
            <p:extLst>
              <p:ext uri="{D42A27DB-BD31-4B8C-83A1-F6EECF244321}">
                <p14:modId xmlns:p14="http://schemas.microsoft.com/office/powerpoint/2010/main" val="4020248822"/>
              </p:ext>
            </p:extLst>
          </p:nvPr>
        </p:nvGraphicFramePr>
        <p:xfrm>
          <a:off x="251520" y="5373216"/>
          <a:ext cx="5256584" cy="640080"/>
        </p:xfrm>
        <a:graphic>
          <a:graphicData uri="http://schemas.openxmlformats.org/drawingml/2006/table">
            <a:tbl>
              <a:tblPr firstRow="1" bandRow="1">
                <a:tableStyleId>{5C22544A-7EE6-4342-B048-85BDC9FD1C3A}</a:tableStyleId>
              </a:tblPr>
              <a:tblGrid>
                <a:gridCol w="2304256"/>
                <a:gridCol w="1440160"/>
                <a:gridCol w="1512168"/>
              </a:tblGrid>
              <a:tr h="370840">
                <a:tc>
                  <a:txBody>
                    <a:bodyPr/>
                    <a:lstStyle/>
                    <a:p>
                      <a:r>
                        <a:rPr lang="lt-LT" b="0" dirty="0" smtClean="0">
                          <a:solidFill>
                            <a:schemeClr val="tx1"/>
                          </a:solidFill>
                          <a:latin typeface="Times New Roman" panose="02020603050405020304" pitchFamily="18" charset="0"/>
                          <a:cs typeface="Times New Roman" panose="02020603050405020304" pitchFamily="18" charset="0"/>
                        </a:rPr>
                        <a:t>11. Ar</a:t>
                      </a:r>
                      <a:r>
                        <a:rPr lang="lt-LT" b="0" baseline="0" dirty="0" smtClean="0">
                          <a:solidFill>
                            <a:schemeClr val="tx1"/>
                          </a:solidFill>
                          <a:latin typeface="Times New Roman" panose="02020603050405020304" pitchFamily="18" charset="0"/>
                          <a:cs typeface="Times New Roman" panose="02020603050405020304" pitchFamily="18" charset="0"/>
                        </a:rPr>
                        <a:t> prašymo </a:t>
                      </a:r>
                      <a:r>
                        <a:rPr lang="lt-LT" b="0" baseline="0" dirty="0" err="1" smtClean="0">
                          <a:solidFill>
                            <a:schemeClr val="tx1"/>
                          </a:solidFill>
                          <a:latin typeface="Times New Roman" panose="02020603050405020304" pitchFamily="18" charset="0"/>
                          <a:cs typeface="Times New Roman" panose="02020603050405020304" pitchFamily="18" charset="0"/>
                        </a:rPr>
                        <a:t>term</a:t>
                      </a:r>
                      <a:r>
                        <a:rPr lang="lt-LT" b="0" baseline="0" dirty="0" smtClean="0">
                          <a:solidFill>
                            <a:schemeClr val="tx1"/>
                          </a:solidFill>
                          <a:latin typeface="Times New Roman" panose="02020603050405020304" pitchFamily="18" charset="0"/>
                          <a:cs typeface="Times New Roman" panose="02020603050405020304" pitchFamily="18" charset="0"/>
                        </a:rPr>
                        <a:t>. t. b. visiems vienodas </a:t>
                      </a:r>
                      <a:r>
                        <a:rPr lang="lt-LT" b="0" dirty="0" smtClean="0">
                          <a:solidFill>
                            <a:schemeClr val="tx1"/>
                          </a:solidFill>
                          <a:latin typeface="Times New Roman" panose="02020603050405020304" pitchFamily="18" charset="0"/>
                          <a:cs typeface="Times New Roman" panose="02020603050405020304" pitchFamily="18" charset="0"/>
                        </a:rPr>
                        <a:t>?</a:t>
                      </a:r>
                      <a:endParaRPr lang="lt-LT" b="0" dirty="0">
                        <a:solidFill>
                          <a:schemeClr val="tx1"/>
                        </a:solidFill>
                        <a:latin typeface="Times New Roman" panose="02020603050405020304" pitchFamily="18" charset="0"/>
                        <a:cs typeface="Times New Roman" panose="02020603050405020304" pitchFamily="18" charset="0"/>
                      </a:endParaRPr>
                    </a:p>
                  </a:txBody>
                  <a:tcPr/>
                </a:tc>
                <a:tc>
                  <a:txBody>
                    <a:bodyPr/>
                    <a:lstStyle/>
                    <a:p>
                      <a:r>
                        <a:rPr lang="lt-LT" b="0" dirty="0" smtClean="0">
                          <a:solidFill>
                            <a:schemeClr val="tx1"/>
                          </a:solidFill>
                          <a:latin typeface="Times New Roman" panose="02020603050405020304" pitchFamily="18" charset="0"/>
                          <a:cs typeface="Times New Roman" panose="02020603050405020304" pitchFamily="18" charset="0"/>
                        </a:rPr>
                        <a:t>Taip </a:t>
                      </a:r>
                    </a:p>
                    <a:p>
                      <a:r>
                        <a:rPr lang="lt-LT" b="0" dirty="0" smtClean="0">
                          <a:solidFill>
                            <a:schemeClr val="tx1"/>
                          </a:solidFill>
                          <a:latin typeface="Times New Roman" panose="02020603050405020304" pitchFamily="18" charset="0"/>
                          <a:cs typeface="Times New Roman" panose="02020603050405020304" pitchFamily="18" charset="0"/>
                        </a:rPr>
                        <a:t>56</a:t>
                      </a:r>
                      <a:endParaRPr lang="lt-LT" b="0" dirty="0">
                        <a:solidFill>
                          <a:schemeClr val="tx1"/>
                        </a:solidFill>
                        <a:latin typeface="Times New Roman" panose="02020603050405020304" pitchFamily="18" charset="0"/>
                        <a:cs typeface="Times New Roman" panose="02020603050405020304" pitchFamily="18" charset="0"/>
                      </a:endParaRPr>
                    </a:p>
                  </a:txBody>
                  <a:tcPr/>
                </a:tc>
                <a:tc>
                  <a:txBody>
                    <a:bodyPr/>
                    <a:lstStyle/>
                    <a:p>
                      <a:r>
                        <a:rPr lang="lt-LT" b="0" dirty="0" smtClean="0">
                          <a:solidFill>
                            <a:schemeClr val="tx1"/>
                          </a:solidFill>
                          <a:latin typeface="Times New Roman" panose="02020603050405020304" pitchFamily="18" charset="0"/>
                          <a:cs typeface="Times New Roman" panose="02020603050405020304" pitchFamily="18" charset="0"/>
                        </a:rPr>
                        <a:t>Ne </a:t>
                      </a:r>
                    </a:p>
                    <a:p>
                      <a:r>
                        <a:rPr lang="lt-LT" b="0" dirty="0" smtClean="0">
                          <a:solidFill>
                            <a:schemeClr val="tx1"/>
                          </a:solidFill>
                          <a:latin typeface="Times New Roman" panose="02020603050405020304" pitchFamily="18" charset="0"/>
                          <a:cs typeface="Times New Roman" panose="02020603050405020304" pitchFamily="18" charset="0"/>
                        </a:rPr>
                        <a:t>1</a:t>
                      </a:r>
                    </a:p>
                  </a:txBody>
                  <a:tcPr/>
                </a:tc>
              </a:tr>
            </a:tbl>
          </a:graphicData>
        </a:graphic>
      </p:graphicFrame>
    </p:spTree>
    <p:extLst>
      <p:ext uri="{BB962C8B-B14F-4D97-AF65-F5344CB8AC3E}">
        <p14:creationId xmlns:p14="http://schemas.microsoft.com/office/powerpoint/2010/main" val="168415337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numerio vietos rezervavimo ženklas 1"/>
          <p:cNvSpPr>
            <a:spLocks noGrp="1"/>
          </p:cNvSpPr>
          <p:nvPr>
            <p:ph type="sldNum" sz="quarter" idx="12"/>
          </p:nvPr>
        </p:nvSpPr>
        <p:spPr>
          <a:xfrm>
            <a:off x="7524328" y="6309320"/>
            <a:ext cx="1161826" cy="365125"/>
          </a:xfrm>
        </p:spPr>
        <p:txBody>
          <a:bodyPr/>
          <a:lstStyle/>
          <a:p>
            <a:pPr algn="r"/>
            <a:fld id="{DF14060C-8686-418E-A078-3A9B6B55B877}" type="slidenum">
              <a:rPr lang="lt-LT" smtClean="0"/>
              <a:pPr algn="r"/>
              <a:t>5</a:t>
            </a:fld>
            <a:endParaRPr lang="lt-LT"/>
          </a:p>
        </p:txBody>
      </p:sp>
      <p:sp>
        <p:nvSpPr>
          <p:cNvPr id="4" name="Stačiakampis 3"/>
          <p:cNvSpPr/>
          <p:nvPr/>
        </p:nvSpPr>
        <p:spPr>
          <a:xfrm>
            <a:off x="395536" y="260648"/>
            <a:ext cx="8748464" cy="523220"/>
          </a:xfrm>
          <a:prstGeom prst="rect">
            <a:avLst/>
          </a:prstGeom>
        </p:spPr>
        <p:txBody>
          <a:bodyPr wrap="square">
            <a:spAutoFit/>
          </a:bodyPr>
          <a:lstStyle/>
          <a:p>
            <a:r>
              <a:rPr lang="lt-LT" sz="2800" dirty="0" smtClean="0">
                <a:latin typeface="Times New Roman" panose="02020603050405020304" pitchFamily="18" charset="0"/>
                <a:cs typeface="Times New Roman" panose="02020603050405020304" pitchFamily="18" charset="0"/>
              </a:rPr>
              <a:t>Apklausos dėl higienos prekių poreikio </a:t>
            </a:r>
            <a:r>
              <a:rPr lang="en-US" sz="2800" dirty="0" err="1" smtClean="0">
                <a:latin typeface="Times New Roman" panose="02020603050405020304" pitchFamily="18" charset="0"/>
                <a:cs typeface="Times New Roman" panose="02020603050405020304" pitchFamily="18" charset="0"/>
              </a:rPr>
              <a:t>pristatymas</a:t>
            </a:r>
            <a:r>
              <a:rPr lang="lt-LT" sz="2800" dirty="0" smtClean="0">
                <a:latin typeface="Times New Roman" panose="02020603050405020304" pitchFamily="18" charset="0"/>
                <a:cs typeface="Times New Roman" panose="02020603050405020304" pitchFamily="18" charset="0"/>
              </a:rPr>
              <a:t> </a:t>
            </a:r>
            <a:r>
              <a:rPr lang="lt-LT" sz="2800" dirty="0" smtClean="0">
                <a:latin typeface="Times New Roman" panose="02020603050405020304" pitchFamily="18" charset="0"/>
                <a:cs typeface="Times New Roman" panose="02020603050405020304" pitchFamily="18" charset="0"/>
              </a:rPr>
              <a:t>(3) </a:t>
            </a:r>
            <a:endParaRPr lang="lt-LT" sz="2800" dirty="0">
              <a:latin typeface="Times New Roman" panose="02020603050405020304" pitchFamily="18" charset="0"/>
              <a:cs typeface="Times New Roman" panose="02020603050405020304" pitchFamily="18"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83697" y="6219165"/>
            <a:ext cx="2725737" cy="542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11" name="Lentelė 10"/>
          <p:cNvGraphicFramePr>
            <a:graphicFrameLocks noGrp="1"/>
          </p:cNvGraphicFramePr>
          <p:nvPr>
            <p:extLst>
              <p:ext uri="{D42A27DB-BD31-4B8C-83A1-F6EECF244321}">
                <p14:modId xmlns:p14="http://schemas.microsoft.com/office/powerpoint/2010/main" val="1660612268"/>
              </p:ext>
            </p:extLst>
          </p:nvPr>
        </p:nvGraphicFramePr>
        <p:xfrm>
          <a:off x="323528" y="1844824"/>
          <a:ext cx="5256584" cy="640080"/>
        </p:xfrm>
        <a:graphic>
          <a:graphicData uri="http://schemas.openxmlformats.org/drawingml/2006/table">
            <a:tbl>
              <a:tblPr firstRow="1" bandRow="1">
                <a:tableStyleId>{5C22544A-7EE6-4342-B048-85BDC9FD1C3A}</a:tableStyleId>
              </a:tblPr>
              <a:tblGrid>
                <a:gridCol w="2520280"/>
                <a:gridCol w="1224136"/>
                <a:gridCol w="1512168"/>
              </a:tblGrid>
              <a:tr h="370840">
                <a:tc>
                  <a:txBody>
                    <a:bodyPr/>
                    <a:lstStyle/>
                    <a:p>
                      <a:r>
                        <a:rPr lang="lt-LT" b="0" dirty="0" smtClean="0">
                          <a:solidFill>
                            <a:schemeClr val="tx1"/>
                          </a:solidFill>
                          <a:latin typeface="Times New Roman" panose="02020603050405020304" pitchFamily="18" charset="0"/>
                          <a:cs typeface="Times New Roman" panose="02020603050405020304" pitchFamily="18" charset="0"/>
                        </a:rPr>
                        <a:t>12. Ar</a:t>
                      </a:r>
                      <a:r>
                        <a:rPr lang="lt-LT" b="0" baseline="0" dirty="0" smtClean="0">
                          <a:solidFill>
                            <a:schemeClr val="tx1"/>
                          </a:solidFill>
                          <a:latin typeface="Times New Roman" panose="02020603050405020304" pitchFamily="18" charset="0"/>
                          <a:cs typeface="Times New Roman" panose="02020603050405020304" pitchFamily="18" charset="0"/>
                        </a:rPr>
                        <a:t> susiduriate su sunkumais dėl likučių</a:t>
                      </a:r>
                      <a:r>
                        <a:rPr lang="lt-LT" b="0" dirty="0" smtClean="0">
                          <a:solidFill>
                            <a:schemeClr val="tx1"/>
                          </a:solidFill>
                          <a:latin typeface="Times New Roman" panose="02020603050405020304" pitchFamily="18" charset="0"/>
                          <a:cs typeface="Times New Roman" panose="02020603050405020304" pitchFamily="18" charset="0"/>
                        </a:rPr>
                        <a:t>?</a:t>
                      </a:r>
                      <a:endParaRPr lang="lt-LT" b="0" dirty="0">
                        <a:solidFill>
                          <a:schemeClr val="tx1"/>
                        </a:solidFill>
                        <a:latin typeface="Times New Roman" panose="02020603050405020304" pitchFamily="18" charset="0"/>
                        <a:cs typeface="Times New Roman" panose="02020603050405020304" pitchFamily="18" charset="0"/>
                      </a:endParaRPr>
                    </a:p>
                  </a:txBody>
                  <a:tcPr/>
                </a:tc>
                <a:tc>
                  <a:txBody>
                    <a:bodyPr/>
                    <a:lstStyle/>
                    <a:p>
                      <a:r>
                        <a:rPr lang="lt-LT" b="0" dirty="0" smtClean="0">
                          <a:solidFill>
                            <a:schemeClr val="tx1"/>
                          </a:solidFill>
                          <a:latin typeface="Times New Roman" panose="02020603050405020304" pitchFamily="18" charset="0"/>
                          <a:cs typeface="Times New Roman" panose="02020603050405020304" pitchFamily="18" charset="0"/>
                        </a:rPr>
                        <a:t>Taip </a:t>
                      </a:r>
                    </a:p>
                    <a:p>
                      <a:r>
                        <a:rPr lang="lt-LT" b="0" dirty="0" smtClean="0">
                          <a:solidFill>
                            <a:schemeClr val="tx1"/>
                          </a:solidFill>
                          <a:latin typeface="Times New Roman" panose="02020603050405020304" pitchFamily="18" charset="0"/>
                          <a:cs typeface="Times New Roman" panose="02020603050405020304" pitchFamily="18" charset="0"/>
                        </a:rPr>
                        <a:t>10</a:t>
                      </a:r>
                      <a:endParaRPr lang="lt-LT" b="0" dirty="0">
                        <a:solidFill>
                          <a:schemeClr val="tx1"/>
                        </a:solidFill>
                        <a:latin typeface="Times New Roman" panose="02020603050405020304" pitchFamily="18" charset="0"/>
                        <a:cs typeface="Times New Roman" panose="02020603050405020304" pitchFamily="18" charset="0"/>
                      </a:endParaRPr>
                    </a:p>
                  </a:txBody>
                  <a:tcPr/>
                </a:tc>
                <a:tc>
                  <a:txBody>
                    <a:bodyPr/>
                    <a:lstStyle/>
                    <a:p>
                      <a:r>
                        <a:rPr lang="lt-LT" b="0" dirty="0" smtClean="0">
                          <a:solidFill>
                            <a:schemeClr val="tx1"/>
                          </a:solidFill>
                          <a:latin typeface="Times New Roman" panose="02020603050405020304" pitchFamily="18" charset="0"/>
                          <a:cs typeface="Times New Roman" panose="02020603050405020304" pitchFamily="18" charset="0"/>
                        </a:rPr>
                        <a:t>Ne </a:t>
                      </a:r>
                    </a:p>
                    <a:p>
                      <a:r>
                        <a:rPr lang="lt-LT" b="0" dirty="0" smtClean="0">
                          <a:solidFill>
                            <a:schemeClr val="tx1"/>
                          </a:solidFill>
                          <a:latin typeface="Times New Roman" panose="02020603050405020304" pitchFamily="18" charset="0"/>
                          <a:cs typeface="Times New Roman" panose="02020603050405020304" pitchFamily="18" charset="0"/>
                        </a:rPr>
                        <a:t>47</a:t>
                      </a:r>
                      <a:endParaRPr lang="lt-LT" b="0" dirty="0">
                        <a:solidFill>
                          <a:schemeClr val="tx1"/>
                        </a:solidFill>
                        <a:latin typeface="Times New Roman" panose="02020603050405020304" pitchFamily="18" charset="0"/>
                        <a:cs typeface="Times New Roman" panose="02020603050405020304" pitchFamily="18" charset="0"/>
                      </a:endParaRPr>
                    </a:p>
                  </a:txBody>
                  <a:tcPr/>
                </a:tc>
              </a:tr>
            </a:tbl>
          </a:graphicData>
        </a:graphic>
      </p:graphicFrame>
      <p:graphicFrame>
        <p:nvGraphicFramePr>
          <p:cNvPr id="12" name="Lentelė 11"/>
          <p:cNvGraphicFramePr>
            <a:graphicFrameLocks noGrp="1"/>
          </p:cNvGraphicFramePr>
          <p:nvPr>
            <p:extLst>
              <p:ext uri="{D42A27DB-BD31-4B8C-83A1-F6EECF244321}">
                <p14:modId xmlns:p14="http://schemas.microsoft.com/office/powerpoint/2010/main" val="15131260"/>
              </p:ext>
            </p:extLst>
          </p:nvPr>
        </p:nvGraphicFramePr>
        <p:xfrm>
          <a:off x="323528" y="2708920"/>
          <a:ext cx="5256584" cy="640080"/>
        </p:xfrm>
        <a:graphic>
          <a:graphicData uri="http://schemas.openxmlformats.org/drawingml/2006/table">
            <a:tbl>
              <a:tblPr firstRow="1" bandRow="1">
                <a:tableStyleId>{5C22544A-7EE6-4342-B048-85BDC9FD1C3A}</a:tableStyleId>
              </a:tblPr>
              <a:tblGrid>
                <a:gridCol w="2520280"/>
                <a:gridCol w="1224136"/>
                <a:gridCol w="1512168"/>
              </a:tblGrid>
              <a:tr h="370840">
                <a:tc>
                  <a:txBody>
                    <a:bodyPr/>
                    <a:lstStyle/>
                    <a:p>
                      <a:r>
                        <a:rPr lang="lt-LT" b="0" dirty="0" smtClean="0">
                          <a:solidFill>
                            <a:schemeClr val="tx1"/>
                          </a:solidFill>
                          <a:latin typeface="Times New Roman" panose="02020603050405020304" pitchFamily="18" charset="0"/>
                          <a:cs typeface="Times New Roman" panose="02020603050405020304" pitchFamily="18" charset="0"/>
                        </a:rPr>
                        <a:t>13. Ar</a:t>
                      </a:r>
                      <a:r>
                        <a:rPr lang="lt-LT" b="0" baseline="0" dirty="0" smtClean="0">
                          <a:solidFill>
                            <a:schemeClr val="tx1"/>
                          </a:solidFill>
                          <a:latin typeface="Times New Roman" panose="02020603050405020304" pitchFamily="18" charset="0"/>
                          <a:cs typeface="Times New Roman" panose="02020603050405020304" pitchFamily="18" charset="0"/>
                        </a:rPr>
                        <a:t> susiduriate su sunkumais pildant PPA</a:t>
                      </a:r>
                      <a:r>
                        <a:rPr lang="lt-LT" b="0" dirty="0" smtClean="0">
                          <a:solidFill>
                            <a:schemeClr val="tx1"/>
                          </a:solidFill>
                          <a:latin typeface="Times New Roman" panose="02020603050405020304" pitchFamily="18" charset="0"/>
                          <a:cs typeface="Times New Roman" panose="02020603050405020304" pitchFamily="18" charset="0"/>
                        </a:rPr>
                        <a:t>?</a:t>
                      </a:r>
                      <a:endParaRPr lang="lt-LT" b="0" dirty="0">
                        <a:solidFill>
                          <a:schemeClr val="tx1"/>
                        </a:solidFill>
                        <a:latin typeface="Times New Roman" panose="02020603050405020304" pitchFamily="18" charset="0"/>
                        <a:cs typeface="Times New Roman" panose="02020603050405020304" pitchFamily="18" charset="0"/>
                      </a:endParaRPr>
                    </a:p>
                  </a:txBody>
                  <a:tcPr/>
                </a:tc>
                <a:tc>
                  <a:txBody>
                    <a:bodyPr/>
                    <a:lstStyle/>
                    <a:p>
                      <a:r>
                        <a:rPr lang="lt-LT" b="0" dirty="0" smtClean="0">
                          <a:solidFill>
                            <a:schemeClr val="tx1"/>
                          </a:solidFill>
                          <a:latin typeface="Times New Roman" panose="02020603050405020304" pitchFamily="18" charset="0"/>
                          <a:cs typeface="Times New Roman" panose="02020603050405020304" pitchFamily="18" charset="0"/>
                        </a:rPr>
                        <a:t>Taip </a:t>
                      </a:r>
                    </a:p>
                    <a:p>
                      <a:r>
                        <a:rPr lang="lt-LT" b="0" dirty="0" smtClean="0">
                          <a:solidFill>
                            <a:schemeClr val="tx1"/>
                          </a:solidFill>
                          <a:latin typeface="Times New Roman" panose="02020603050405020304" pitchFamily="18" charset="0"/>
                          <a:cs typeface="Times New Roman" panose="02020603050405020304" pitchFamily="18" charset="0"/>
                        </a:rPr>
                        <a:t>3</a:t>
                      </a:r>
                      <a:endParaRPr lang="lt-LT" b="0" dirty="0">
                        <a:solidFill>
                          <a:schemeClr val="tx1"/>
                        </a:solidFill>
                        <a:latin typeface="Times New Roman" panose="02020603050405020304" pitchFamily="18" charset="0"/>
                        <a:cs typeface="Times New Roman" panose="02020603050405020304" pitchFamily="18" charset="0"/>
                      </a:endParaRPr>
                    </a:p>
                  </a:txBody>
                  <a:tcPr/>
                </a:tc>
                <a:tc>
                  <a:txBody>
                    <a:bodyPr/>
                    <a:lstStyle/>
                    <a:p>
                      <a:r>
                        <a:rPr lang="lt-LT" b="0" dirty="0" smtClean="0">
                          <a:solidFill>
                            <a:schemeClr val="tx1"/>
                          </a:solidFill>
                          <a:latin typeface="Times New Roman" panose="02020603050405020304" pitchFamily="18" charset="0"/>
                          <a:cs typeface="Times New Roman" panose="02020603050405020304" pitchFamily="18" charset="0"/>
                        </a:rPr>
                        <a:t>Ne </a:t>
                      </a:r>
                    </a:p>
                    <a:p>
                      <a:r>
                        <a:rPr lang="lt-LT" b="0" dirty="0" smtClean="0">
                          <a:solidFill>
                            <a:schemeClr val="tx1"/>
                          </a:solidFill>
                          <a:latin typeface="Times New Roman" panose="02020603050405020304" pitchFamily="18" charset="0"/>
                          <a:cs typeface="Times New Roman" panose="02020603050405020304" pitchFamily="18" charset="0"/>
                        </a:rPr>
                        <a:t>54</a:t>
                      </a:r>
                      <a:endParaRPr lang="lt-LT" b="0" dirty="0">
                        <a:solidFill>
                          <a:schemeClr val="tx1"/>
                        </a:solidFill>
                        <a:latin typeface="Times New Roman" panose="02020603050405020304" pitchFamily="18" charset="0"/>
                        <a:cs typeface="Times New Roman" panose="02020603050405020304" pitchFamily="18" charset="0"/>
                      </a:endParaRPr>
                    </a:p>
                  </a:txBody>
                  <a:tcPr/>
                </a:tc>
              </a:tr>
            </a:tbl>
          </a:graphicData>
        </a:graphic>
      </p:graphicFrame>
      <p:graphicFrame>
        <p:nvGraphicFramePr>
          <p:cNvPr id="13" name="Lentelė 12"/>
          <p:cNvGraphicFramePr>
            <a:graphicFrameLocks noGrp="1"/>
          </p:cNvGraphicFramePr>
          <p:nvPr>
            <p:extLst>
              <p:ext uri="{D42A27DB-BD31-4B8C-83A1-F6EECF244321}">
                <p14:modId xmlns:p14="http://schemas.microsoft.com/office/powerpoint/2010/main" val="3044223474"/>
              </p:ext>
            </p:extLst>
          </p:nvPr>
        </p:nvGraphicFramePr>
        <p:xfrm>
          <a:off x="323528" y="3573016"/>
          <a:ext cx="5222411" cy="640080"/>
        </p:xfrm>
        <a:graphic>
          <a:graphicData uri="http://schemas.openxmlformats.org/drawingml/2006/table">
            <a:tbl>
              <a:tblPr firstRow="1" bandRow="1">
                <a:tableStyleId>{5C22544A-7EE6-4342-B048-85BDC9FD1C3A}</a:tableStyleId>
              </a:tblPr>
              <a:tblGrid>
                <a:gridCol w="2520280"/>
                <a:gridCol w="1199794"/>
                <a:gridCol w="1502337"/>
              </a:tblGrid>
              <a:tr h="370840">
                <a:tc>
                  <a:txBody>
                    <a:bodyPr/>
                    <a:lstStyle/>
                    <a:p>
                      <a:r>
                        <a:rPr lang="lt-LT" b="0" dirty="0" smtClean="0">
                          <a:solidFill>
                            <a:schemeClr val="tx1"/>
                          </a:solidFill>
                          <a:latin typeface="Times New Roman" panose="02020603050405020304" pitchFamily="18" charset="0"/>
                          <a:cs typeface="Times New Roman" panose="02020603050405020304" pitchFamily="18" charset="0"/>
                        </a:rPr>
                        <a:t>14. Ar</a:t>
                      </a:r>
                      <a:r>
                        <a:rPr lang="lt-LT" b="0" baseline="0" dirty="0" smtClean="0">
                          <a:solidFill>
                            <a:schemeClr val="tx1"/>
                          </a:solidFill>
                          <a:latin typeface="Times New Roman" panose="02020603050405020304" pitchFamily="18" charset="0"/>
                          <a:cs typeface="Times New Roman" panose="02020603050405020304" pitchFamily="18" charset="0"/>
                        </a:rPr>
                        <a:t> Turite sunkumų tvarkant duomenis SPIS</a:t>
                      </a:r>
                      <a:r>
                        <a:rPr lang="lt-LT" b="0" dirty="0" smtClean="0">
                          <a:solidFill>
                            <a:schemeClr val="tx1"/>
                          </a:solidFill>
                          <a:latin typeface="Times New Roman" panose="02020603050405020304" pitchFamily="18" charset="0"/>
                          <a:cs typeface="Times New Roman" panose="02020603050405020304" pitchFamily="18" charset="0"/>
                        </a:rPr>
                        <a:t>?</a:t>
                      </a:r>
                      <a:endParaRPr lang="lt-LT" b="0" dirty="0">
                        <a:solidFill>
                          <a:schemeClr val="tx1"/>
                        </a:solidFill>
                        <a:latin typeface="Times New Roman" panose="02020603050405020304" pitchFamily="18" charset="0"/>
                        <a:cs typeface="Times New Roman" panose="02020603050405020304" pitchFamily="18" charset="0"/>
                      </a:endParaRPr>
                    </a:p>
                  </a:txBody>
                  <a:tcPr/>
                </a:tc>
                <a:tc>
                  <a:txBody>
                    <a:bodyPr/>
                    <a:lstStyle/>
                    <a:p>
                      <a:r>
                        <a:rPr lang="lt-LT" b="0" dirty="0" smtClean="0">
                          <a:solidFill>
                            <a:schemeClr val="tx1"/>
                          </a:solidFill>
                          <a:latin typeface="Times New Roman" panose="02020603050405020304" pitchFamily="18" charset="0"/>
                          <a:cs typeface="Times New Roman" panose="02020603050405020304" pitchFamily="18" charset="0"/>
                        </a:rPr>
                        <a:t>Taip </a:t>
                      </a:r>
                    </a:p>
                    <a:p>
                      <a:r>
                        <a:rPr lang="lt-LT" b="0" dirty="0" smtClean="0">
                          <a:solidFill>
                            <a:schemeClr val="tx1"/>
                          </a:solidFill>
                          <a:latin typeface="Times New Roman" panose="02020603050405020304" pitchFamily="18" charset="0"/>
                          <a:cs typeface="Times New Roman" panose="02020603050405020304" pitchFamily="18" charset="0"/>
                        </a:rPr>
                        <a:t>4</a:t>
                      </a:r>
                      <a:endParaRPr lang="lt-LT" b="0" dirty="0">
                        <a:solidFill>
                          <a:schemeClr val="tx1"/>
                        </a:solidFill>
                        <a:latin typeface="Times New Roman" panose="02020603050405020304" pitchFamily="18" charset="0"/>
                        <a:cs typeface="Times New Roman" panose="02020603050405020304" pitchFamily="18" charset="0"/>
                      </a:endParaRPr>
                    </a:p>
                  </a:txBody>
                  <a:tcPr/>
                </a:tc>
                <a:tc>
                  <a:txBody>
                    <a:bodyPr/>
                    <a:lstStyle/>
                    <a:p>
                      <a:r>
                        <a:rPr lang="lt-LT" b="0" dirty="0" smtClean="0">
                          <a:solidFill>
                            <a:schemeClr val="tx1"/>
                          </a:solidFill>
                          <a:latin typeface="Times New Roman" panose="02020603050405020304" pitchFamily="18" charset="0"/>
                          <a:cs typeface="Times New Roman" panose="02020603050405020304" pitchFamily="18" charset="0"/>
                        </a:rPr>
                        <a:t>Ne </a:t>
                      </a:r>
                    </a:p>
                    <a:p>
                      <a:r>
                        <a:rPr lang="lt-LT" b="0" dirty="0" smtClean="0">
                          <a:solidFill>
                            <a:schemeClr val="tx1"/>
                          </a:solidFill>
                          <a:latin typeface="Times New Roman" panose="02020603050405020304" pitchFamily="18" charset="0"/>
                          <a:cs typeface="Times New Roman" panose="02020603050405020304" pitchFamily="18" charset="0"/>
                        </a:rPr>
                        <a:t>53</a:t>
                      </a:r>
                      <a:endParaRPr lang="lt-LT" b="0" dirty="0">
                        <a:solidFill>
                          <a:schemeClr val="tx1"/>
                        </a:solidFill>
                        <a:latin typeface="Times New Roman" panose="02020603050405020304" pitchFamily="18" charset="0"/>
                        <a:cs typeface="Times New Roman" panose="02020603050405020304" pitchFamily="18" charset="0"/>
                      </a:endParaRPr>
                    </a:p>
                  </a:txBody>
                  <a:tcPr/>
                </a:tc>
              </a:tr>
            </a:tbl>
          </a:graphicData>
        </a:graphic>
      </p:graphicFrame>
      <p:graphicFrame>
        <p:nvGraphicFramePr>
          <p:cNvPr id="5" name="Lentelė 4"/>
          <p:cNvGraphicFramePr>
            <a:graphicFrameLocks noGrp="1"/>
          </p:cNvGraphicFramePr>
          <p:nvPr>
            <p:extLst>
              <p:ext uri="{D42A27DB-BD31-4B8C-83A1-F6EECF244321}">
                <p14:modId xmlns:p14="http://schemas.microsoft.com/office/powerpoint/2010/main" val="4053832146"/>
              </p:ext>
            </p:extLst>
          </p:nvPr>
        </p:nvGraphicFramePr>
        <p:xfrm>
          <a:off x="5724128" y="3717032"/>
          <a:ext cx="2399928" cy="370840"/>
        </p:xfrm>
        <a:graphic>
          <a:graphicData uri="http://schemas.openxmlformats.org/drawingml/2006/table">
            <a:tbl>
              <a:tblPr firstRow="1" bandRow="1">
                <a:tableStyleId>{5C22544A-7EE6-4342-B048-85BDC9FD1C3A}</a:tableStyleId>
              </a:tblPr>
              <a:tblGrid>
                <a:gridCol w="2399928"/>
              </a:tblGrid>
              <a:tr h="370840">
                <a:tc>
                  <a:txBody>
                    <a:bodyPr/>
                    <a:lstStyle/>
                    <a:p>
                      <a:r>
                        <a:rPr lang="lt-LT" b="0" dirty="0" smtClean="0">
                          <a:solidFill>
                            <a:schemeClr val="tx1"/>
                          </a:solidFill>
                          <a:latin typeface="Times New Roman" panose="02020603050405020304" pitchFamily="18" charset="0"/>
                          <a:cs typeface="Times New Roman" panose="02020603050405020304" pitchFamily="18" charset="0"/>
                        </a:rPr>
                        <a:t>Mirties</a:t>
                      </a:r>
                      <a:r>
                        <a:rPr lang="lt-LT" b="0" baseline="0" dirty="0" smtClean="0">
                          <a:solidFill>
                            <a:schemeClr val="tx1"/>
                          </a:solidFill>
                          <a:latin typeface="Times New Roman" panose="02020603050405020304" pitchFamily="18" charset="0"/>
                          <a:cs typeface="Times New Roman" panose="02020603050405020304" pitchFamily="18" charset="0"/>
                        </a:rPr>
                        <a:t> atvejais</a:t>
                      </a:r>
                      <a:endParaRPr lang="lt-LT" b="0" dirty="0">
                        <a:solidFill>
                          <a:schemeClr val="tx1"/>
                        </a:solidFill>
                        <a:latin typeface="Times New Roman" panose="02020603050405020304" pitchFamily="18" charset="0"/>
                        <a:cs typeface="Times New Roman" panose="02020603050405020304" pitchFamily="18" charset="0"/>
                      </a:endParaRPr>
                    </a:p>
                  </a:txBody>
                  <a:tcPr/>
                </a:tc>
              </a:tr>
            </a:tbl>
          </a:graphicData>
        </a:graphic>
      </p:graphicFrame>
    </p:spTree>
    <p:extLst>
      <p:ext uri="{BB962C8B-B14F-4D97-AF65-F5344CB8AC3E}">
        <p14:creationId xmlns:p14="http://schemas.microsoft.com/office/powerpoint/2010/main" val="123984558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numerio vietos rezervavimo ženklas 1"/>
          <p:cNvSpPr>
            <a:spLocks noGrp="1"/>
          </p:cNvSpPr>
          <p:nvPr>
            <p:ph type="sldNum" sz="quarter" idx="12"/>
          </p:nvPr>
        </p:nvSpPr>
        <p:spPr>
          <a:xfrm>
            <a:off x="7524328" y="6309320"/>
            <a:ext cx="1161826" cy="365125"/>
          </a:xfrm>
        </p:spPr>
        <p:txBody>
          <a:bodyPr/>
          <a:lstStyle/>
          <a:p>
            <a:pPr algn="r"/>
            <a:fld id="{DF14060C-8686-418E-A078-3A9B6B55B877}" type="slidenum">
              <a:rPr lang="lt-LT" smtClean="0"/>
              <a:pPr algn="r"/>
              <a:t>6</a:t>
            </a:fld>
            <a:endParaRPr lang="lt-LT"/>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83697" y="6219165"/>
            <a:ext cx="2725737" cy="542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Stačiakampis 6"/>
          <p:cNvSpPr/>
          <p:nvPr/>
        </p:nvSpPr>
        <p:spPr>
          <a:xfrm>
            <a:off x="251520" y="1324542"/>
            <a:ext cx="8568952" cy="1692771"/>
          </a:xfrm>
          <a:prstGeom prst="rect">
            <a:avLst/>
          </a:prstGeom>
        </p:spPr>
        <p:txBody>
          <a:bodyPr wrap="square">
            <a:spAutoFit/>
          </a:bodyPr>
          <a:lstStyle/>
          <a:p>
            <a:pPr marL="342900" indent="-342900" algn="just">
              <a:buFont typeface="Arial" charset="0"/>
              <a:buChar char="•"/>
            </a:pPr>
            <a:endParaRPr lang="lt-LT" sz="2400" dirty="0">
              <a:latin typeface="Times New Roman" panose="02020603050405020304" pitchFamily="18" charset="0"/>
              <a:cs typeface="Times New Roman" panose="02020603050405020304" pitchFamily="18" charset="0"/>
            </a:endParaRPr>
          </a:p>
          <a:p>
            <a:pPr algn="just"/>
            <a:endParaRPr lang="lt-LT" sz="2000" i="1" dirty="0" smtClean="0">
              <a:latin typeface="Times New Roman" panose="02020603050405020304" pitchFamily="18" charset="0"/>
              <a:cs typeface="Times New Roman" panose="02020603050405020304" pitchFamily="18" charset="0"/>
            </a:endParaRPr>
          </a:p>
          <a:p>
            <a:pPr algn="just"/>
            <a:endParaRPr lang="lt-LT" sz="2000" i="1" dirty="0">
              <a:latin typeface="Times New Roman" panose="02020603050405020304" pitchFamily="18" charset="0"/>
              <a:cs typeface="Times New Roman" panose="02020603050405020304" pitchFamily="18" charset="0"/>
            </a:endParaRPr>
          </a:p>
          <a:p>
            <a:pPr algn="just"/>
            <a:endParaRPr lang="lt-LT" sz="2000" i="1" dirty="0" smtClean="0">
              <a:latin typeface="Times New Roman" panose="02020603050405020304" pitchFamily="18" charset="0"/>
              <a:cs typeface="Times New Roman" panose="02020603050405020304" pitchFamily="18" charset="0"/>
            </a:endParaRPr>
          </a:p>
          <a:p>
            <a:pPr algn="just"/>
            <a:endParaRPr lang="lt-LT" sz="2000" i="1" dirty="0" smtClean="0">
              <a:latin typeface="Times New Roman" panose="02020603050405020304" pitchFamily="18" charset="0"/>
              <a:cs typeface="Times New Roman" panose="02020603050405020304" pitchFamily="18" charset="0"/>
            </a:endParaRPr>
          </a:p>
        </p:txBody>
      </p:sp>
      <p:sp>
        <p:nvSpPr>
          <p:cNvPr id="5" name="Stačiakampis 4"/>
          <p:cNvSpPr/>
          <p:nvPr/>
        </p:nvSpPr>
        <p:spPr>
          <a:xfrm>
            <a:off x="251520" y="1412776"/>
            <a:ext cx="8712968" cy="5262979"/>
          </a:xfrm>
          <a:prstGeom prst="rect">
            <a:avLst/>
          </a:prstGeom>
        </p:spPr>
        <p:txBody>
          <a:bodyPr wrap="square">
            <a:spAutoFit/>
          </a:bodyPr>
          <a:lstStyle/>
          <a:p>
            <a:pPr indent="450215" algn="just">
              <a:spcAft>
                <a:spcPts val="0"/>
              </a:spcAft>
            </a:pPr>
            <a:r>
              <a:rPr lang="lt-LT" sz="2400" dirty="0" smtClean="0">
                <a:latin typeface="Times New Roman" panose="02020603050405020304" pitchFamily="18" charset="0"/>
                <a:ea typeface="Calibri"/>
                <a:cs typeface="Times New Roman" panose="02020603050405020304" pitchFamily="18" charset="0"/>
              </a:rPr>
              <a:t>Vertinimas atliekamas vadovaujantis Europos Parlamento ir Tarybos reglamento (ES) Nr. 223/2014 nuostatomis. </a:t>
            </a:r>
          </a:p>
          <a:p>
            <a:pPr indent="450215" algn="just">
              <a:spcAft>
                <a:spcPts val="0"/>
              </a:spcAft>
            </a:pPr>
            <a:endParaRPr lang="lt-LT" sz="2400" dirty="0" smtClean="0">
              <a:latin typeface="Times New Roman" panose="02020603050405020304" pitchFamily="18" charset="0"/>
              <a:ea typeface="Calibri"/>
              <a:cs typeface="Times New Roman" panose="02020603050405020304" pitchFamily="18" charset="0"/>
            </a:endParaRPr>
          </a:p>
          <a:p>
            <a:pPr indent="450215" algn="just">
              <a:spcAft>
                <a:spcPts val="0"/>
              </a:spcAft>
            </a:pPr>
            <a:r>
              <a:rPr lang="lt-LT" sz="2400" dirty="0" smtClean="0">
                <a:latin typeface="Times New Roman" panose="02020603050405020304" pitchFamily="18" charset="0"/>
                <a:ea typeface="Calibri"/>
                <a:cs typeface="Times New Roman" panose="02020603050405020304" pitchFamily="18" charset="0"/>
              </a:rPr>
              <a:t>Vertinimui </a:t>
            </a:r>
            <a:r>
              <a:rPr lang="lt-LT" sz="2400" dirty="0">
                <a:latin typeface="Times New Roman" panose="02020603050405020304" pitchFamily="18" charset="0"/>
                <a:ea typeface="Calibri"/>
                <a:cs typeface="Times New Roman" panose="02020603050405020304" pitchFamily="18" charset="0"/>
              </a:rPr>
              <a:t>yra keliami trys uždaviniai:</a:t>
            </a:r>
            <a:endParaRPr lang="lt-LT" sz="2000" dirty="0">
              <a:latin typeface="Times New Roman" panose="02020603050405020304" pitchFamily="18" charset="0"/>
              <a:ea typeface="Calibri"/>
              <a:cs typeface="Times New Roman" panose="02020603050405020304" pitchFamily="18" charset="0"/>
            </a:endParaRPr>
          </a:p>
          <a:p>
            <a:pPr algn="just">
              <a:spcAft>
                <a:spcPts val="0"/>
              </a:spcAft>
            </a:pPr>
            <a:r>
              <a:rPr lang="lt-LT" sz="2400" dirty="0" smtClean="0">
                <a:latin typeface="Times New Roman" panose="02020603050405020304" pitchFamily="18" charset="0"/>
                <a:ea typeface="Calibri"/>
                <a:cs typeface="Times New Roman" panose="02020603050405020304" pitchFamily="18" charset="0"/>
              </a:rPr>
              <a:t>1) Atlikti </a:t>
            </a:r>
            <a:r>
              <a:rPr lang="lt-LT" sz="2400" dirty="0">
                <a:latin typeface="Times New Roman" panose="02020603050405020304" pitchFamily="18" charset="0"/>
                <a:ea typeface="Calibri"/>
                <a:cs typeface="Times New Roman" panose="02020603050405020304" pitchFamily="18" charset="0"/>
              </a:rPr>
              <a:t>organizacijų partnerių </a:t>
            </a:r>
            <a:r>
              <a:rPr lang="en-US" sz="2400" dirty="0">
                <a:latin typeface="Times New Roman" panose="02020603050405020304" pitchFamily="18" charset="0"/>
                <a:ea typeface="Calibri"/>
                <a:cs typeface="Times New Roman" panose="02020603050405020304" pitchFamily="18" charset="0"/>
              </a:rPr>
              <a:t>(</a:t>
            </a:r>
            <a:r>
              <a:rPr lang="en-US" sz="2400" dirty="0" smtClean="0">
                <a:latin typeface="Times New Roman" panose="02020603050405020304" pitchFamily="18" charset="0"/>
                <a:ea typeface="Calibri"/>
                <a:cs typeface="Times New Roman" panose="02020603050405020304" pitchFamily="18" charset="0"/>
              </a:rPr>
              <a:t>63) </a:t>
            </a:r>
            <a:r>
              <a:rPr lang="lt-LT" sz="2400" dirty="0" smtClean="0">
                <a:latin typeface="Times New Roman" panose="02020603050405020304" pitchFamily="18" charset="0"/>
                <a:ea typeface="Calibri"/>
                <a:cs typeface="Times New Roman" panose="02020603050405020304" pitchFamily="18" charset="0"/>
              </a:rPr>
              <a:t>ir </a:t>
            </a:r>
            <a:r>
              <a:rPr lang="lt-LT" sz="2400" dirty="0">
                <a:latin typeface="Times New Roman" panose="02020603050405020304" pitchFamily="18" charset="0"/>
                <a:ea typeface="Calibri"/>
                <a:cs typeface="Times New Roman" panose="02020603050405020304" pitchFamily="18" charset="0"/>
              </a:rPr>
              <a:t>galutinių paramos </a:t>
            </a:r>
            <a:r>
              <a:rPr lang="lt-LT" sz="2400" dirty="0" smtClean="0">
                <a:latin typeface="Times New Roman" panose="02020603050405020304" pitchFamily="18" charset="0"/>
                <a:ea typeface="Calibri"/>
                <a:cs typeface="Times New Roman" panose="02020603050405020304" pitchFamily="18" charset="0"/>
              </a:rPr>
              <a:t>gavėjų</a:t>
            </a:r>
            <a:r>
              <a:rPr lang="en-US" sz="2400" dirty="0" smtClean="0">
                <a:latin typeface="Times New Roman" panose="02020603050405020304" pitchFamily="18" charset="0"/>
                <a:ea typeface="Calibri"/>
                <a:cs typeface="Times New Roman" panose="02020603050405020304" pitchFamily="18" charset="0"/>
              </a:rPr>
              <a:t> (1068)</a:t>
            </a:r>
            <a:r>
              <a:rPr lang="lt-LT" sz="2400" dirty="0" smtClean="0">
                <a:latin typeface="Times New Roman" panose="02020603050405020304" pitchFamily="18" charset="0"/>
                <a:ea typeface="Calibri"/>
                <a:cs typeface="Times New Roman" panose="02020603050405020304" pitchFamily="18" charset="0"/>
              </a:rPr>
              <a:t> </a:t>
            </a:r>
            <a:r>
              <a:rPr lang="lt-LT" sz="2400" dirty="0">
                <a:latin typeface="Times New Roman" panose="02020603050405020304" pitchFamily="18" charset="0"/>
                <a:ea typeface="Calibri"/>
                <a:cs typeface="Times New Roman" panose="02020603050405020304" pitchFamily="18" charset="0"/>
              </a:rPr>
              <a:t>apklausas, siekiant surinkti informaciją </a:t>
            </a:r>
            <a:r>
              <a:rPr lang="lt-LT" sz="2400" dirty="0" smtClean="0">
                <a:latin typeface="Times New Roman" panose="02020603050405020304" pitchFamily="18" charset="0"/>
                <a:ea typeface="Calibri"/>
                <a:cs typeface="Times New Roman" panose="02020603050405020304" pitchFamily="18" charset="0"/>
              </a:rPr>
              <a:t>apie:</a:t>
            </a:r>
          </a:p>
          <a:p>
            <a:pPr marL="342900" indent="-342900" algn="just">
              <a:spcAft>
                <a:spcPts val="0"/>
              </a:spcAft>
              <a:buFontTx/>
              <a:buChar char="-"/>
            </a:pPr>
            <a:r>
              <a:rPr lang="lt-LT" sz="2400" dirty="0" smtClean="0">
                <a:latin typeface="Times New Roman" panose="02020603050405020304" pitchFamily="18" charset="0"/>
                <a:ea typeface="Calibri"/>
                <a:cs typeface="Times New Roman" panose="02020603050405020304" pitchFamily="18" charset="0"/>
              </a:rPr>
              <a:t>galutinių paramos gavėjų amžių, lytį, užimtumą, socialinį statusą, finansinius resursus, gyvenamąją vietą ir kt.;</a:t>
            </a:r>
            <a:endParaRPr lang="lt-LT" sz="2000" dirty="0">
              <a:latin typeface="Times New Roman" panose="02020603050405020304" pitchFamily="18" charset="0"/>
              <a:ea typeface="Calibri"/>
              <a:cs typeface="Times New Roman" panose="02020603050405020304" pitchFamily="18" charset="0"/>
            </a:endParaRPr>
          </a:p>
          <a:p>
            <a:pPr marL="342900" indent="-342900" algn="just">
              <a:spcAft>
                <a:spcPts val="0"/>
              </a:spcAft>
              <a:buFontTx/>
              <a:buChar char="-"/>
            </a:pPr>
            <a:r>
              <a:rPr lang="lt-LT" sz="2400" dirty="0" smtClean="0">
                <a:latin typeface="Times New Roman" panose="02020603050405020304" pitchFamily="18" charset="0"/>
                <a:ea typeface="Calibri"/>
                <a:cs typeface="Times New Roman" panose="02020603050405020304" pitchFamily="18" charset="0"/>
              </a:rPr>
              <a:t>laikotarpį</a:t>
            </a:r>
            <a:r>
              <a:rPr lang="lt-LT" sz="2400" dirty="0">
                <a:latin typeface="Times New Roman" panose="02020603050405020304" pitchFamily="18" charset="0"/>
                <a:ea typeface="Calibri"/>
                <a:cs typeface="Times New Roman" panose="02020603050405020304" pitchFamily="18" charset="0"/>
              </a:rPr>
              <a:t>, kiek ilgai asmuo yra EPLSAF paramos gavėjas ir (ar) kitos socialinės paramos </a:t>
            </a:r>
            <a:r>
              <a:rPr lang="lt-LT" sz="2400" dirty="0" smtClean="0">
                <a:latin typeface="Times New Roman" panose="02020603050405020304" pitchFamily="18" charset="0"/>
                <a:ea typeface="Calibri"/>
                <a:cs typeface="Times New Roman" panose="02020603050405020304" pitchFamily="18" charset="0"/>
              </a:rPr>
              <a:t>naudotojas;</a:t>
            </a:r>
            <a:endParaRPr lang="lt-LT" sz="2000" dirty="0" smtClean="0">
              <a:latin typeface="Times New Roman" panose="02020603050405020304" pitchFamily="18" charset="0"/>
              <a:ea typeface="Calibri"/>
              <a:cs typeface="Times New Roman" panose="02020603050405020304" pitchFamily="18" charset="0"/>
            </a:endParaRPr>
          </a:p>
          <a:p>
            <a:pPr marL="342900" indent="-342900" algn="just">
              <a:spcAft>
                <a:spcPts val="0"/>
              </a:spcAft>
              <a:buFontTx/>
              <a:buChar char="-"/>
            </a:pPr>
            <a:r>
              <a:rPr lang="lt-LT" sz="2400" dirty="0" smtClean="0">
                <a:latin typeface="Times New Roman" panose="02020603050405020304" pitchFamily="18" charset="0"/>
                <a:ea typeface="Calibri"/>
                <a:cs typeface="Times New Roman" panose="02020603050405020304" pitchFamily="18" charset="0"/>
              </a:rPr>
              <a:t>panašumus </a:t>
            </a:r>
            <a:r>
              <a:rPr lang="lt-LT" sz="2400" dirty="0">
                <a:latin typeface="Times New Roman" panose="02020603050405020304" pitchFamily="18" charset="0"/>
                <a:ea typeface="Calibri"/>
                <a:cs typeface="Times New Roman" panose="02020603050405020304" pitchFamily="18" charset="0"/>
              </a:rPr>
              <a:t>ir skirtumus tarp skirtingų Lietuvos regionų, didžiųjų ir mažųjų Lietuvos savivaldybių EPLSAF paramos aktualumo ir atitikimo tikslinės grupės lūkesčiams kontekste.</a:t>
            </a:r>
            <a:endParaRPr lang="lt-LT" sz="2000" dirty="0">
              <a:latin typeface="Times New Roman" panose="02020603050405020304" pitchFamily="18" charset="0"/>
              <a:ea typeface="Calibri"/>
              <a:cs typeface="Times New Roman" panose="02020603050405020304" pitchFamily="18" charset="0"/>
            </a:endParaRPr>
          </a:p>
          <a:p>
            <a:pPr algn="just"/>
            <a:endParaRPr lang="lt-LT" sz="2400" dirty="0" smtClean="0">
              <a:latin typeface="Times New Roman" panose="02020603050405020304" pitchFamily="18" charset="0"/>
              <a:cs typeface="Times New Roman" panose="02020603050405020304" pitchFamily="18" charset="0"/>
            </a:endParaRPr>
          </a:p>
        </p:txBody>
      </p:sp>
      <p:sp>
        <p:nvSpPr>
          <p:cNvPr id="9" name="Stačiakampis 8"/>
          <p:cNvSpPr/>
          <p:nvPr/>
        </p:nvSpPr>
        <p:spPr>
          <a:xfrm>
            <a:off x="224363" y="188640"/>
            <a:ext cx="8919635" cy="523220"/>
          </a:xfrm>
          <a:prstGeom prst="rect">
            <a:avLst/>
          </a:prstGeom>
        </p:spPr>
        <p:txBody>
          <a:bodyPr wrap="square">
            <a:spAutoFit/>
          </a:bodyPr>
          <a:lstStyle/>
          <a:p>
            <a:r>
              <a:rPr lang="lt-LT" sz="2800" dirty="0" smtClean="0">
                <a:latin typeface="Times New Roman" panose="02020603050405020304" pitchFamily="18" charset="0"/>
                <a:cs typeface="Times New Roman" panose="02020603050405020304" pitchFamily="18" charset="0"/>
              </a:rPr>
              <a:t>Struktūrinio galutinių paramos gavėjų vertinimas (1)</a:t>
            </a:r>
            <a:endParaRPr lang="lt-LT"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0690530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numerio vietos rezervavimo ženklas 1"/>
          <p:cNvSpPr>
            <a:spLocks noGrp="1"/>
          </p:cNvSpPr>
          <p:nvPr>
            <p:ph type="sldNum" sz="quarter" idx="12"/>
          </p:nvPr>
        </p:nvSpPr>
        <p:spPr>
          <a:xfrm>
            <a:off x="7524328" y="6309320"/>
            <a:ext cx="1161826" cy="365125"/>
          </a:xfrm>
        </p:spPr>
        <p:txBody>
          <a:bodyPr/>
          <a:lstStyle/>
          <a:p>
            <a:pPr algn="r"/>
            <a:fld id="{DF14060C-8686-418E-A078-3A9B6B55B877}" type="slidenum">
              <a:rPr lang="lt-LT" smtClean="0"/>
              <a:pPr algn="r"/>
              <a:t>7</a:t>
            </a:fld>
            <a:endParaRPr lang="lt-LT"/>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83697" y="6219165"/>
            <a:ext cx="2725737" cy="542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Stačiakampis 6"/>
          <p:cNvSpPr/>
          <p:nvPr/>
        </p:nvSpPr>
        <p:spPr>
          <a:xfrm>
            <a:off x="251520" y="1324542"/>
            <a:ext cx="8568952" cy="1692771"/>
          </a:xfrm>
          <a:prstGeom prst="rect">
            <a:avLst/>
          </a:prstGeom>
        </p:spPr>
        <p:txBody>
          <a:bodyPr wrap="square">
            <a:spAutoFit/>
          </a:bodyPr>
          <a:lstStyle/>
          <a:p>
            <a:pPr marL="342900" indent="-342900" algn="just">
              <a:buFont typeface="Arial" charset="0"/>
              <a:buChar char="•"/>
            </a:pPr>
            <a:endParaRPr lang="lt-LT" sz="2400" dirty="0" smtClean="0">
              <a:latin typeface="Times New Roman" panose="02020603050405020304" pitchFamily="18" charset="0"/>
              <a:cs typeface="Times New Roman" panose="02020603050405020304" pitchFamily="18" charset="0"/>
            </a:endParaRPr>
          </a:p>
          <a:p>
            <a:pPr algn="just"/>
            <a:endParaRPr lang="lt-LT" sz="2000" i="1" dirty="0" smtClean="0">
              <a:latin typeface="Times New Roman" panose="02020603050405020304" pitchFamily="18" charset="0"/>
              <a:cs typeface="Times New Roman" panose="02020603050405020304" pitchFamily="18" charset="0"/>
            </a:endParaRPr>
          </a:p>
          <a:p>
            <a:pPr algn="just"/>
            <a:endParaRPr lang="lt-LT" sz="2000" i="1" dirty="0">
              <a:latin typeface="Times New Roman" panose="02020603050405020304" pitchFamily="18" charset="0"/>
              <a:cs typeface="Times New Roman" panose="02020603050405020304" pitchFamily="18" charset="0"/>
            </a:endParaRPr>
          </a:p>
          <a:p>
            <a:pPr algn="just"/>
            <a:endParaRPr lang="lt-LT" sz="2000" i="1" dirty="0" smtClean="0">
              <a:latin typeface="Times New Roman" panose="02020603050405020304" pitchFamily="18" charset="0"/>
              <a:cs typeface="Times New Roman" panose="02020603050405020304" pitchFamily="18" charset="0"/>
            </a:endParaRPr>
          </a:p>
          <a:p>
            <a:pPr algn="just"/>
            <a:endParaRPr lang="lt-LT" sz="2000" i="1" dirty="0" smtClean="0">
              <a:latin typeface="Times New Roman" panose="02020603050405020304" pitchFamily="18" charset="0"/>
              <a:cs typeface="Times New Roman" panose="02020603050405020304" pitchFamily="18" charset="0"/>
            </a:endParaRPr>
          </a:p>
        </p:txBody>
      </p:sp>
      <p:sp>
        <p:nvSpPr>
          <p:cNvPr id="5" name="Stačiakampis 4"/>
          <p:cNvSpPr/>
          <p:nvPr/>
        </p:nvSpPr>
        <p:spPr>
          <a:xfrm>
            <a:off x="251520" y="1412776"/>
            <a:ext cx="8712968" cy="5262979"/>
          </a:xfrm>
          <a:prstGeom prst="rect">
            <a:avLst/>
          </a:prstGeom>
        </p:spPr>
        <p:txBody>
          <a:bodyPr wrap="square">
            <a:spAutoFit/>
          </a:bodyPr>
          <a:lstStyle/>
          <a:p>
            <a:pPr indent="450215" algn="just">
              <a:spcAft>
                <a:spcPts val="0"/>
              </a:spcAft>
            </a:pPr>
            <a:r>
              <a:rPr lang="lt-LT" sz="2400" dirty="0" smtClean="0">
                <a:latin typeface="Times New Roman" panose="02020603050405020304" pitchFamily="18" charset="0"/>
                <a:cs typeface="Times New Roman" panose="02020603050405020304" pitchFamily="18" charset="0"/>
              </a:rPr>
              <a:t>2)</a:t>
            </a:r>
            <a:r>
              <a:rPr lang="lt-LT" sz="2400" dirty="0">
                <a:latin typeface="Times New Roman"/>
                <a:ea typeface="Calibri"/>
                <a:cs typeface="DokChampa"/>
              </a:rPr>
              <a:t> Atlikti apklausų duomenų analizę ir kokybinį vertinimą remiantis atliktų apklausų duomenimis, oficialiais informacijos šaltiniais, duomenų analizės ir vertinimo metodais, siekiant:</a:t>
            </a:r>
            <a:endParaRPr lang="lt-LT" sz="2000" dirty="0">
              <a:latin typeface="Calibri"/>
              <a:ea typeface="Calibri"/>
              <a:cs typeface="DokChampa"/>
            </a:endParaRPr>
          </a:p>
          <a:p>
            <a:pPr marL="342900" indent="-342900" algn="just">
              <a:spcAft>
                <a:spcPts val="0"/>
              </a:spcAft>
              <a:buFontTx/>
              <a:buChar char="-"/>
            </a:pPr>
            <a:r>
              <a:rPr lang="lt-LT" sz="2400" dirty="0" smtClean="0">
                <a:latin typeface="Times New Roman"/>
                <a:ea typeface="Calibri"/>
                <a:cs typeface="DokChampa"/>
              </a:rPr>
              <a:t>išsiaiškinti </a:t>
            </a:r>
            <a:r>
              <a:rPr lang="lt-LT" sz="2400" dirty="0">
                <a:latin typeface="Times New Roman"/>
                <a:ea typeface="Calibri"/>
                <a:cs typeface="DokChampa"/>
              </a:rPr>
              <a:t>EPLSAF paramos tinkamumą, efektyvumą, pridėtinę </a:t>
            </a:r>
            <a:r>
              <a:rPr lang="lt-LT" sz="2400" dirty="0" smtClean="0">
                <a:latin typeface="Times New Roman"/>
                <a:ea typeface="Calibri"/>
                <a:cs typeface="DokChampa"/>
              </a:rPr>
              <a:t>vertę;</a:t>
            </a:r>
          </a:p>
          <a:p>
            <a:pPr marL="342900" indent="-342900" algn="just">
              <a:spcAft>
                <a:spcPts val="0"/>
              </a:spcAft>
              <a:buFontTx/>
              <a:buChar char="-"/>
            </a:pPr>
            <a:r>
              <a:rPr lang="lt-LT" sz="2400" dirty="0" smtClean="0">
                <a:latin typeface="Times New Roman"/>
                <a:ea typeface="Calibri"/>
                <a:cs typeface="DokChampa"/>
              </a:rPr>
              <a:t>nustatyti </a:t>
            </a:r>
            <a:r>
              <a:rPr lang="lt-LT" sz="2400" dirty="0">
                <a:latin typeface="Times New Roman"/>
                <a:ea typeface="Calibri"/>
                <a:cs typeface="DokChampa"/>
              </a:rPr>
              <a:t>pagrindines priežastis, turinčias įtakos EPLSAF paramos gavėjų skaičiaus dinamikai.</a:t>
            </a:r>
            <a:endParaRPr lang="lt-LT" sz="2000" dirty="0">
              <a:latin typeface="Calibri"/>
              <a:ea typeface="Calibri"/>
              <a:cs typeface="DokChampa"/>
            </a:endParaRPr>
          </a:p>
          <a:p>
            <a:pPr indent="450215" algn="just">
              <a:spcAft>
                <a:spcPts val="0"/>
              </a:spcAft>
            </a:pPr>
            <a:r>
              <a:rPr lang="lt-LT" sz="2400" dirty="0" smtClean="0">
                <a:latin typeface="Times New Roman"/>
                <a:ea typeface="Calibri"/>
                <a:cs typeface="DokChampa"/>
              </a:rPr>
              <a:t>3) Pateikti </a:t>
            </a:r>
            <a:r>
              <a:rPr lang="lt-LT" sz="2400" dirty="0">
                <a:latin typeface="Times New Roman"/>
                <a:ea typeface="Calibri"/>
                <a:cs typeface="DokChampa"/>
              </a:rPr>
              <a:t>rekomendacijas dėl EPLSAF paramos administravimo tobulinimo ateityje, siekiant padidinti paramos paskirstymo efektyvumą ir atitikimą galutinių paramos gavėjų poreikiams ir lūkesčiams.</a:t>
            </a:r>
            <a:endParaRPr lang="lt-LT" sz="2000" dirty="0">
              <a:latin typeface="Calibri"/>
              <a:ea typeface="Calibri"/>
              <a:cs typeface="DokChampa"/>
            </a:endParaRPr>
          </a:p>
          <a:p>
            <a:pPr algn="just"/>
            <a:r>
              <a:rPr lang="lt-LT" sz="2400" dirty="0" smtClean="0">
                <a:latin typeface="Times New Roman" panose="02020603050405020304" pitchFamily="18" charset="0"/>
                <a:cs typeface="Times New Roman" panose="02020603050405020304" pitchFamily="18" charset="0"/>
              </a:rPr>
              <a:t> </a:t>
            </a:r>
          </a:p>
          <a:p>
            <a:pPr algn="just"/>
            <a:r>
              <a:rPr lang="lt-LT" sz="2000" b="1" i="1" dirty="0" smtClean="0">
                <a:latin typeface="Times New Roman" panose="02020603050405020304" pitchFamily="18" charset="0"/>
                <a:cs typeface="Times New Roman" panose="02020603050405020304" pitchFamily="18" charset="0"/>
              </a:rPr>
              <a:t>Š </a:t>
            </a:r>
            <a:r>
              <a:rPr lang="lt-LT" sz="2000" b="1" i="1" dirty="0" smtClean="0">
                <a:latin typeface="Times New Roman" panose="02020603050405020304" pitchFamily="18" charset="0"/>
                <a:cs typeface="Times New Roman" panose="02020603050405020304" pitchFamily="18" charset="0"/>
              </a:rPr>
              <a:t>paskelbtas pirkimas. Preliminariai partnerių apklausos bus pradės vykdyti š. m. rugsėjo mėn. </a:t>
            </a:r>
          </a:p>
        </p:txBody>
      </p:sp>
      <p:sp>
        <p:nvSpPr>
          <p:cNvPr id="9" name="Stačiakampis 8"/>
          <p:cNvSpPr/>
          <p:nvPr/>
        </p:nvSpPr>
        <p:spPr>
          <a:xfrm>
            <a:off x="224363" y="188640"/>
            <a:ext cx="8919635" cy="523220"/>
          </a:xfrm>
          <a:prstGeom prst="rect">
            <a:avLst/>
          </a:prstGeom>
        </p:spPr>
        <p:txBody>
          <a:bodyPr wrap="square">
            <a:spAutoFit/>
          </a:bodyPr>
          <a:lstStyle/>
          <a:p>
            <a:r>
              <a:rPr lang="lt-LT" sz="2800" dirty="0" smtClean="0">
                <a:latin typeface="Times New Roman" panose="02020603050405020304" pitchFamily="18" charset="0"/>
                <a:cs typeface="Times New Roman" panose="02020603050405020304" pitchFamily="18" charset="0"/>
              </a:rPr>
              <a:t>Struktūrinio galutinių paramos gavėjų vertinimas (2) </a:t>
            </a:r>
            <a:endParaRPr lang="lt-LT"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6418910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numerio vietos rezervavimo ženklas 1"/>
          <p:cNvSpPr>
            <a:spLocks noGrp="1"/>
          </p:cNvSpPr>
          <p:nvPr>
            <p:ph type="sldNum" sz="quarter" idx="12"/>
          </p:nvPr>
        </p:nvSpPr>
        <p:spPr>
          <a:xfrm>
            <a:off x="7524328" y="6309320"/>
            <a:ext cx="1161826" cy="365125"/>
          </a:xfrm>
        </p:spPr>
        <p:txBody>
          <a:bodyPr/>
          <a:lstStyle/>
          <a:p>
            <a:pPr algn="r"/>
            <a:fld id="{DF14060C-8686-418E-A078-3A9B6B55B877}" type="slidenum">
              <a:rPr lang="lt-LT" smtClean="0"/>
              <a:pPr algn="r"/>
              <a:t>8</a:t>
            </a:fld>
            <a:endParaRPr lang="lt-LT"/>
          </a:p>
        </p:txBody>
      </p:sp>
      <p:sp>
        <p:nvSpPr>
          <p:cNvPr id="4" name="Stačiakampis 3"/>
          <p:cNvSpPr/>
          <p:nvPr/>
        </p:nvSpPr>
        <p:spPr>
          <a:xfrm>
            <a:off x="395536" y="260648"/>
            <a:ext cx="8748464" cy="523220"/>
          </a:xfrm>
          <a:prstGeom prst="rect">
            <a:avLst/>
          </a:prstGeom>
        </p:spPr>
        <p:txBody>
          <a:bodyPr wrap="square">
            <a:spAutoFit/>
          </a:bodyPr>
          <a:lstStyle/>
          <a:p>
            <a:r>
              <a:rPr lang="lt-LT" sz="2800" dirty="0" smtClean="0">
                <a:latin typeface="Times New Roman" panose="02020603050405020304" pitchFamily="18" charset="0"/>
                <a:cs typeface="Times New Roman" panose="02020603050405020304" pitchFamily="18" charset="0"/>
              </a:rPr>
              <a:t>Partnerių atranka (pokyčiai)</a:t>
            </a:r>
            <a:endParaRPr lang="lt-LT" sz="2800" dirty="0">
              <a:latin typeface="Times New Roman" panose="02020603050405020304" pitchFamily="18" charset="0"/>
              <a:cs typeface="Times New Roman" panose="02020603050405020304" pitchFamily="18"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83697" y="6219165"/>
            <a:ext cx="2725737" cy="542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Stačiakampis 6"/>
          <p:cNvSpPr/>
          <p:nvPr/>
        </p:nvSpPr>
        <p:spPr>
          <a:xfrm>
            <a:off x="251520" y="1052736"/>
            <a:ext cx="8568952" cy="1200329"/>
          </a:xfrm>
          <a:prstGeom prst="rect">
            <a:avLst/>
          </a:prstGeom>
        </p:spPr>
        <p:txBody>
          <a:bodyPr wrap="square">
            <a:spAutoFit/>
          </a:bodyPr>
          <a:lstStyle/>
          <a:p>
            <a:endParaRPr lang="lt-LT" sz="2400" b="1" dirty="0" smtClean="0">
              <a:latin typeface="Times New Roman" panose="02020603050405020304" pitchFamily="18" charset="0"/>
              <a:cs typeface="Times New Roman" panose="02020603050405020304" pitchFamily="18" charset="0"/>
            </a:endParaRPr>
          </a:p>
          <a:p>
            <a:endParaRPr lang="lt-LT" sz="2400" b="1" dirty="0">
              <a:latin typeface="Times New Roman" panose="02020603050405020304" pitchFamily="18" charset="0"/>
              <a:cs typeface="Times New Roman" panose="02020603050405020304" pitchFamily="18" charset="0"/>
            </a:endParaRPr>
          </a:p>
          <a:p>
            <a:endParaRPr lang="lt-LT" sz="2400" b="1" dirty="0" smtClean="0">
              <a:latin typeface="Times New Roman" panose="02020603050405020304" pitchFamily="18" charset="0"/>
              <a:cs typeface="Times New Roman" panose="02020603050405020304" pitchFamily="18" charset="0"/>
            </a:endParaRPr>
          </a:p>
        </p:txBody>
      </p:sp>
      <p:sp>
        <p:nvSpPr>
          <p:cNvPr id="3" name="Stačiakampis 2"/>
          <p:cNvSpPr/>
          <p:nvPr/>
        </p:nvSpPr>
        <p:spPr>
          <a:xfrm>
            <a:off x="539552" y="2060848"/>
            <a:ext cx="8280920" cy="4339650"/>
          </a:xfrm>
          <a:prstGeom prst="rect">
            <a:avLst/>
          </a:prstGeom>
        </p:spPr>
        <p:txBody>
          <a:bodyPr wrap="square">
            <a:spAutoFit/>
          </a:bodyPr>
          <a:lstStyle/>
          <a:p>
            <a:pPr marL="285750" indent="-285750" algn="just">
              <a:lnSpc>
                <a:spcPct val="115000"/>
              </a:lnSpc>
              <a:spcAft>
                <a:spcPts val="0"/>
              </a:spcAft>
              <a:buFont typeface="Arial" charset="0"/>
              <a:buChar char="•"/>
            </a:pPr>
            <a:r>
              <a:rPr lang="lt-LT" sz="2400" dirty="0">
                <a:latin typeface="Times New Roman"/>
                <a:ea typeface="Times New Roman"/>
              </a:rPr>
              <a:t>Partnerių sąrašas sudaromas </a:t>
            </a:r>
            <a:r>
              <a:rPr lang="lt-LT" sz="2400" b="1" i="1" dirty="0">
                <a:latin typeface="Times New Roman"/>
                <a:ea typeface="Times New Roman"/>
              </a:rPr>
              <a:t>iki programavimo laikotarpio pabaigos</a:t>
            </a:r>
            <a:r>
              <a:rPr lang="lt-LT" sz="2400" dirty="0">
                <a:latin typeface="Times New Roman"/>
                <a:ea typeface="Times New Roman"/>
              </a:rPr>
              <a:t> ir tuo laikotarpiu </a:t>
            </a:r>
            <a:r>
              <a:rPr lang="lt-LT" sz="2400" b="1" i="1" dirty="0">
                <a:latin typeface="Times New Roman"/>
                <a:ea typeface="Times New Roman"/>
              </a:rPr>
              <a:t>gali būti </a:t>
            </a:r>
            <a:r>
              <a:rPr lang="lt-LT" sz="2400" b="1" i="1" dirty="0" smtClean="0">
                <a:latin typeface="Times New Roman"/>
                <a:ea typeface="Times New Roman"/>
              </a:rPr>
              <a:t>papildomas</a:t>
            </a:r>
            <a:r>
              <a:rPr lang="lt-LT" sz="2400" dirty="0" smtClean="0">
                <a:latin typeface="Times New Roman"/>
                <a:ea typeface="Times New Roman"/>
              </a:rPr>
              <a:t>;</a:t>
            </a:r>
          </a:p>
          <a:p>
            <a:pPr marL="285750" indent="-285750" algn="just">
              <a:lnSpc>
                <a:spcPct val="115000"/>
              </a:lnSpc>
              <a:spcAft>
                <a:spcPts val="0"/>
              </a:spcAft>
              <a:buFont typeface="Arial" charset="0"/>
              <a:buChar char="•"/>
            </a:pPr>
            <a:r>
              <a:rPr lang="lt-LT" sz="2400" dirty="0" smtClean="0">
                <a:latin typeface="Times New Roman"/>
                <a:ea typeface="Times New Roman"/>
                <a:cs typeface="Times New Roman"/>
              </a:rPr>
              <a:t>Partnerių atranka gali būti vykdoma:</a:t>
            </a:r>
          </a:p>
          <a:p>
            <a:pPr marL="285750" indent="-285750" algn="just">
              <a:lnSpc>
                <a:spcPct val="115000"/>
              </a:lnSpc>
              <a:spcAft>
                <a:spcPts val="0"/>
              </a:spcAft>
              <a:buFontTx/>
              <a:buChar char="-"/>
            </a:pPr>
            <a:r>
              <a:rPr lang="lt-LT" sz="2400" dirty="0" smtClean="0">
                <a:latin typeface="Times New Roman"/>
                <a:ea typeface="Times New Roman"/>
                <a:cs typeface="Times New Roman"/>
              </a:rPr>
              <a:t>skelbiant </a:t>
            </a:r>
            <a:r>
              <a:rPr lang="lt-LT" sz="2400" dirty="0">
                <a:latin typeface="Times New Roman"/>
                <a:ea typeface="Times New Roman"/>
                <a:cs typeface="Times New Roman"/>
              </a:rPr>
              <a:t>partnerių atrankos konkursą (toliau – atrankos konkursas</a:t>
            </a:r>
            <a:r>
              <a:rPr lang="lt-LT" sz="2400" dirty="0" smtClean="0">
                <a:latin typeface="Times New Roman"/>
                <a:ea typeface="Times New Roman"/>
                <a:cs typeface="Times New Roman"/>
              </a:rPr>
              <a:t>);</a:t>
            </a:r>
          </a:p>
          <a:p>
            <a:pPr marL="285750" indent="-285750" algn="just">
              <a:lnSpc>
                <a:spcPct val="115000"/>
              </a:lnSpc>
              <a:spcAft>
                <a:spcPts val="0"/>
              </a:spcAft>
              <a:buFontTx/>
              <a:buChar char="-"/>
            </a:pPr>
            <a:r>
              <a:rPr lang="lt-LT" sz="2400" dirty="0" smtClean="0">
                <a:latin typeface="Times New Roman"/>
                <a:ea typeface="Times New Roman"/>
                <a:cs typeface="Times New Roman"/>
              </a:rPr>
              <a:t>neskelbiant </a:t>
            </a:r>
            <a:r>
              <a:rPr lang="lt-LT" sz="2400" dirty="0">
                <a:latin typeface="Times New Roman"/>
                <a:ea typeface="Times New Roman"/>
                <a:cs typeface="Times New Roman"/>
              </a:rPr>
              <a:t>atrankos konkurso, t. y. organizacijai bet kuriuo metu pateikus paraišką su prašymu įtraukti ją į partnerių sąrašą. </a:t>
            </a:r>
            <a:endParaRPr lang="lt-LT" sz="2400" dirty="0" smtClean="0">
              <a:latin typeface="Times New Roman"/>
              <a:ea typeface="Times New Roman"/>
              <a:cs typeface="Times New Roman"/>
            </a:endParaRPr>
          </a:p>
          <a:p>
            <a:pPr marL="285750" indent="-285750" algn="just">
              <a:lnSpc>
                <a:spcPct val="115000"/>
              </a:lnSpc>
              <a:spcAft>
                <a:spcPts val="0"/>
              </a:spcAft>
              <a:buFontTx/>
              <a:buChar char="-"/>
            </a:pPr>
            <a:endParaRPr lang="lt-LT" sz="2400" dirty="0">
              <a:latin typeface="Times New Roman"/>
              <a:ea typeface="Times New Roman"/>
              <a:cs typeface="Times New Roman"/>
            </a:endParaRPr>
          </a:p>
          <a:p>
            <a:pPr algn="just">
              <a:lnSpc>
                <a:spcPct val="115000"/>
              </a:lnSpc>
              <a:spcAft>
                <a:spcPts val="0"/>
              </a:spcAft>
            </a:pPr>
            <a:r>
              <a:rPr lang="lt-LT" sz="2400" i="1" dirty="0" smtClean="0">
                <a:latin typeface="Times New Roman"/>
                <a:ea typeface="Times New Roman"/>
                <a:cs typeface="Times New Roman"/>
              </a:rPr>
              <a:t>Partnerių atranką planuojama skelbti š. m. gegužės mėn. </a:t>
            </a:r>
          </a:p>
          <a:p>
            <a:pPr marL="285750" indent="-285750" algn="just">
              <a:lnSpc>
                <a:spcPct val="115000"/>
              </a:lnSpc>
              <a:spcAft>
                <a:spcPts val="0"/>
              </a:spcAft>
              <a:buFont typeface="Arial" charset="0"/>
              <a:buChar char="•"/>
            </a:pPr>
            <a:endParaRPr lang="lt-LT" sz="1200" dirty="0">
              <a:effectLst/>
              <a:latin typeface="Times New Roman"/>
              <a:ea typeface="Times New Roman"/>
              <a:cs typeface="Times New Roman"/>
            </a:endParaRPr>
          </a:p>
          <a:p>
            <a:pPr marL="285750" indent="-285750" algn="just">
              <a:lnSpc>
                <a:spcPct val="115000"/>
              </a:lnSpc>
              <a:spcAft>
                <a:spcPts val="0"/>
              </a:spcAft>
              <a:buFont typeface="Arial" charset="0"/>
              <a:buChar char="•"/>
            </a:pPr>
            <a:endParaRPr lang="lt-LT" sz="1200" dirty="0">
              <a:effectLst/>
              <a:latin typeface="TimesLT"/>
              <a:ea typeface="Times New Roman"/>
              <a:cs typeface="Times New Roman"/>
            </a:endParaRPr>
          </a:p>
        </p:txBody>
      </p:sp>
    </p:spTree>
    <p:extLst>
      <p:ext uri="{BB962C8B-B14F-4D97-AF65-F5344CB8AC3E}">
        <p14:creationId xmlns:p14="http://schemas.microsoft.com/office/powerpoint/2010/main" val="114654916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numerio vietos rezervavimo ženklas 1"/>
          <p:cNvSpPr>
            <a:spLocks noGrp="1"/>
          </p:cNvSpPr>
          <p:nvPr>
            <p:ph type="sldNum" sz="quarter" idx="12"/>
          </p:nvPr>
        </p:nvSpPr>
        <p:spPr>
          <a:xfrm>
            <a:off x="7524328" y="6309320"/>
            <a:ext cx="1161826" cy="365125"/>
          </a:xfrm>
        </p:spPr>
        <p:txBody>
          <a:bodyPr/>
          <a:lstStyle/>
          <a:p>
            <a:pPr algn="r"/>
            <a:fld id="{DF14060C-8686-418E-A078-3A9B6B55B877}" type="slidenum">
              <a:rPr lang="lt-LT" smtClean="0"/>
              <a:pPr algn="r"/>
              <a:t>9</a:t>
            </a:fld>
            <a:endParaRPr lang="lt-LT"/>
          </a:p>
        </p:txBody>
      </p:sp>
      <p:sp>
        <p:nvSpPr>
          <p:cNvPr id="4" name="Stačiakampis 3"/>
          <p:cNvSpPr/>
          <p:nvPr/>
        </p:nvSpPr>
        <p:spPr>
          <a:xfrm>
            <a:off x="224364" y="188640"/>
            <a:ext cx="8919635" cy="523220"/>
          </a:xfrm>
          <a:prstGeom prst="rect">
            <a:avLst/>
          </a:prstGeom>
        </p:spPr>
        <p:txBody>
          <a:bodyPr wrap="square">
            <a:spAutoFit/>
          </a:bodyPr>
          <a:lstStyle/>
          <a:p>
            <a:r>
              <a:rPr lang="lt-LT" sz="2800" dirty="0" smtClean="0">
                <a:latin typeface="Times New Roman" panose="02020603050405020304" pitchFamily="18" charset="0"/>
                <a:cs typeface="Times New Roman" panose="02020603050405020304" pitchFamily="18" charset="0"/>
              </a:rPr>
              <a:t>Papildančios priemonės, kurias turi įgyvendinti partneriai(1) </a:t>
            </a:r>
            <a:endParaRPr lang="lt-LT" sz="2800" dirty="0">
              <a:latin typeface="Times New Roman" panose="02020603050405020304" pitchFamily="18" charset="0"/>
              <a:cs typeface="Times New Roman" panose="02020603050405020304" pitchFamily="18"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83697" y="6219165"/>
            <a:ext cx="2725737" cy="542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Stačiakampis 6"/>
          <p:cNvSpPr/>
          <p:nvPr/>
        </p:nvSpPr>
        <p:spPr>
          <a:xfrm>
            <a:off x="251520" y="1324542"/>
            <a:ext cx="8568952" cy="1692771"/>
          </a:xfrm>
          <a:prstGeom prst="rect">
            <a:avLst/>
          </a:prstGeom>
        </p:spPr>
        <p:txBody>
          <a:bodyPr wrap="square">
            <a:spAutoFit/>
          </a:bodyPr>
          <a:lstStyle/>
          <a:p>
            <a:pPr marL="342900" indent="-342900" algn="just">
              <a:buFont typeface="Arial" charset="0"/>
              <a:buChar char="•"/>
            </a:pPr>
            <a:endParaRPr lang="lt-LT" sz="2400" dirty="0">
              <a:latin typeface="Times New Roman" panose="02020603050405020304" pitchFamily="18" charset="0"/>
              <a:cs typeface="Times New Roman" panose="02020603050405020304" pitchFamily="18" charset="0"/>
            </a:endParaRPr>
          </a:p>
          <a:p>
            <a:pPr algn="just"/>
            <a:endParaRPr lang="lt-LT" sz="2000" i="1" dirty="0" smtClean="0">
              <a:latin typeface="Times New Roman" panose="02020603050405020304" pitchFamily="18" charset="0"/>
              <a:cs typeface="Times New Roman" panose="02020603050405020304" pitchFamily="18" charset="0"/>
            </a:endParaRPr>
          </a:p>
          <a:p>
            <a:pPr algn="just"/>
            <a:endParaRPr lang="lt-LT" sz="2000" i="1" dirty="0">
              <a:latin typeface="Times New Roman" panose="02020603050405020304" pitchFamily="18" charset="0"/>
              <a:cs typeface="Times New Roman" panose="02020603050405020304" pitchFamily="18" charset="0"/>
            </a:endParaRPr>
          </a:p>
          <a:p>
            <a:pPr algn="just"/>
            <a:endParaRPr lang="lt-LT" sz="2000" i="1" dirty="0" smtClean="0">
              <a:latin typeface="Times New Roman" panose="02020603050405020304" pitchFamily="18" charset="0"/>
              <a:cs typeface="Times New Roman" panose="02020603050405020304" pitchFamily="18" charset="0"/>
            </a:endParaRPr>
          </a:p>
          <a:p>
            <a:pPr algn="just"/>
            <a:endParaRPr lang="lt-LT" sz="2000" i="1" dirty="0" smtClean="0">
              <a:latin typeface="Times New Roman" panose="02020603050405020304" pitchFamily="18" charset="0"/>
              <a:cs typeface="Times New Roman" panose="02020603050405020304" pitchFamily="18" charset="0"/>
            </a:endParaRPr>
          </a:p>
        </p:txBody>
      </p:sp>
      <p:sp>
        <p:nvSpPr>
          <p:cNvPr id="5" name="Stačiakampis 4"/>
          <p:cNvSpPr/>
          <p:nvPr/>
        </p:nvSpPr>
        <p:spPr>
          <a:xfrm>
            <a:off x="251520" y="1412776"/>
            <a:ext cx="8712968" cy="4154984"/>
          </a:xfrm>
          <a:prstGeom prst="rect">
            <a:avLst/>
          </a:prstGeom>
        </p:spPr>
        <p:txBody>
          <a:bodyPr wrap="square">
            <a:spAutoFit/>
          </a:bodyPr>
          <a:lstStyle/>
          <a:p>
            <a:pPr algn="just"/>
            <a:r>
              <a:rPr lang="lt-LT" sz="2400" b="1" dirty="0" smtClean="0">
                <a:latin typeface="Times New Roman"/>
                <a:ea typeface="Times New Roman"/>
              </a:rPr>
              <a:t>Papildančios priemonės </a:t>
            </a:r>
            <a:r>
              <a:rPr lang="lt-LT" sz="2400" dirty="0" smtClean="0">
                <a:latin typeface="Times New Roman"/>
                <a:ea typeface="Times New Roman"/>
              </a:rPr>
              <a:t>– paramos </a:t>
            </a:r>
            <a:r>
              <a:rPr lang="lt-LT" sz="2400" dirty="0">
                <a:latin typeface="Times New Roman"/>
                <a:ea typeface="Times New Roman"/>
              </a:rPr>
              <a:t>skirstymą papildantys veiksmai, kuriais siekiama mažinti socialinę atskirtį ir (ar) ryžtingiau bei tvariau kovoti su socialinėmis nelaimėmis, pavyzdžiui, partnerių </a:t>
            </a:r>
            <a:r>
              <a:rPr lang="lt-LT" sz="2400" dirty="0" smtClean="0">
                <a:latin typeface="Times New Roman"/>
                <a:ea typeface="Times New Roman"/>
              </a:rPr>
              <a:t>teikiamos:</a:t>
            </a:r>
          </a:p>
          <a:p>
            <a:pPr marL="342900" indent="-342900" algn="just">
              <a:buFont typeface="Arial" charset="0"/>
              <a:buChar char="•"/>
            </a:pPr>
            <a:r>
              <a:rPr lang="lt-LT" sz="2400" dirty="0" smtClean="0">
                <a:latin typeface="Times New Roman"/>
                <a:ea typeface="Times New Roman"/>
              </a:rPr>
              <a:t>subalansuotos </a:t>
            </a:r>
            <a:r>
              <a:rPr lang="lt-LT" sz="2400" dirty="0">
                <a:latin typeface="Times New Roman"/>
                <a:ea typeface="Times New Roman"/>
              </a:rPr>
              <a:t>mitybos rekomendacijos</a:t>
            </a:r>
            <a:r>
              <a:rPr lang="lt-LT" sz="2400" dirty="0" smtClean="0">
                <a:latin typeface="Times New Roman"/>
                <a:ea typeface="Times New Roman"/>
              </a:rPr>
              <a:t>,</a:t>
            </a:r>
          </a:p>
          <a:p>
            <a:pPr marL="342900" indent="-342900" algn="just">
              <a:buFont typeface="Arial" charset="0"/>
              <a:buChar char="•"/>
            </a:pPr>
            <a:r>
              <a:rPr lang="lt-LT" sz="2400" dirty="0" smtClean="0">
                <a:latin typeface="Times New Roman"/>
                <a:ea typeface="Times New Roman"/>
              </a:rPr>
              <a:t>konsultacijos </a:t>
            </a:r>
            <a:r>
              <a:rPr lang="lt-LT" sz="2400" dirty="0">
                <a:latin typeface="Times New Roman"/>
                <a:ea typeface="Times New Roman"/>
              </a:rPr>
              <a:t>biudžeto valdymo klausimais, </a:t>
            </a:r>
            <a:endParaRPr lang="lt-LT" sz="2400" dirty="0" smtClean="0">
              <a:latin typeface="Times New Roman"/>
              <a:ea typeface="Times New Roman"/>
            </a:endParaRPr>
          </a:p>
          <a:p>
            <a:pPr marL="342900" indent="-342900" algn="just">
              <a:buFont typeface="Arial" charset="0"/>
              <a:buChar char="•"/>
            </a:pPr>
            <a:r>
              <a:rPr lang="lt-LT" sz="2400" dirty="0" smtClean="0">
                <a:latin typeface="Times New Roman"/>
                <a:ea typeface="Times New Roman"/>
              </a:rPr>
              <a:t>pagalba </a:t>
            </a:r>
            <a:r>
              <a:rPr lang="lt-LT" sz="2400" dirty="0">
                <a:latin typeface="Times New Roman"/>
                <a:ea typeface="Times New Roman"/>
              </a:rPr>
              <a:t>pildant dokumentus </a:t>
            </a:r>
            <a:r>
              <a:rPr lang="lt-LT" sz="2400" dirty="0" smtClean="0">
                <a:latin typeface="Times New Roman"/>
                <a:ea typeface="Times New Roman"/>
              </a:rPr>
              <a:t>EPLSAF </a:t>
            </a:r>
            <a:r>
              <a:rPr lang="lt-LT" sz="2400" dirty="0">
                <a:latin typeface="Times New Roman"/>
                <a:ea typeface="Times New Roman"/>
              </a:rPr>
              <a:t>paramai </a:t>
            </a:r>
            <a:r>
              <a:rPr lang="lt-LT" sz="2400" dirty="0" smtClean="0">
                <a:latin typeface="Times New Roman"/>
                <a:ea typeface="Times New Roman"/>
              </a:rPr>
              <a:t>gauti,</a:t>
            </a:r>
          </a:p>
          <a:p>
            <a:pPr marL="342900" indent="-342900" algn="just">
              <a:buFont typeface="Arial" charset="0"/>
              <a:buChar char="•"/>
            </a:pPr>
            <a:r>
              <a:rPr lang="lt-LT" sz="2400" dirty="0" smtClean="0">
                <a:latin typeface="Times New Roman"/>
                <a:ea typeface="Times New Roman"/>
              </a:rPr>
              <a:t>asmens </a:t>
            </a:r>
            <a:r>
              <a:rPr lang="lt-LT" sz="2400" dirty="0">
                <a:latin typeface="Times New Roman"/>
                <a:ea typeface="Times New Roman"/>
              </a:rPr>
              <a:t>išklausymas ir (ar) patarimai paramos dalijimo punktuose</a:t>
            </a:r>
            <a:r>
              <a:rPr lang="lt-LT" sz="2400" dirty="0" smtClean="0">
                <a:latin typeface="Times New Roman"/>
                <a:ea typeface="Times New Roman"/>
              </a:rPr>
              <a:t>,</a:t>
            </a:r>
          </a:p>
          <a:p>
            <a:pPr marL="342900" indent="-342900" algn="just">
              <a:buFont typeface="Arial" charset="0"/>
              <a:buChar char="•"/>
            </a:pPr>
            <a:r>
              <a:rPr lang="lt-LT" sz="2400" dirty="0" smtClean="0">
                <a:latin typeface="Times New Roman"/>
                <a:ea typeface="Times New Roman"/>
              </a:rPr>
              <a:t>organizuojami </a:t>
            </a:r>
            <a:r>
              <a:rPr lang="lt-LT" sz="2400" dirty="0">
                <a:latin typeface="Times New Roman"/>
                <a:ea typeface="Times New Roman"/>
              </a:rPr>
              <a:t>mokymai (kursai</a:t>
            </a:r>
            <a:r>
              <a:rPr lang="lt-LT" sz="2400" dirty="0" smtClean="0">
                <a:latin typeface="Times New Roman"/>
                <a:ea typeface="Times New Roman"/>
              </a:rPr>
              <a:t>),</a:t>
            </a:r>
          </a:p>
          <a:p>
            <a:pPr marL="342900" indent="-342900" algn="just">
              <a:buFont typeface="Arial" charset="0"/>
              <a:buChar char="•"/>
            </a:pPr>
            <a:r>
              <a:rPr lang="lt-LT" sz="2400" dirty="0">
                <a:latin typeface="Times New Roman"/>
                <a:ea typeface="Times New Roman"/>
              </a:rPr>
              <a:t>p</a:t>
            </a:r>
            <a:r>
              <a:rPr lang="lt-LT" sz="2400" dirty="0" smtClean="0">
                <a:latin typeface="Times New Roman"/>
                <a:ea typeface="Times New Roman"/>
              </a:rPr>
              <a:t>apildomai suteikiama teisinė, psichologinė pagalba ir pan.</a:t>
            </a:r>
          </a:p>
          <a:p>
            <a:pPr marL="342900" indent="-342900" algn="just">
              <a:buFont typeface="Arial" charset="0"/>
              <a:buChar char="•"/>
            </a:pPr>
            <a:endParaRPr lang="lt-LT" sz="2400" dirty="0" smtClean="0">
              <a:latin typeface="Times New Roman" panose="02020603050405020304" pitchFamily="18" charset="0"/>
              <a:cs typeface="Times New Roman" panose="02020603050405020304" pitchFamily="18" charset="0"/>
            </a:endParaRPr>
          </a:p>
          <a:p>
            <a:pPr algn="just"/>
            <a:r>
              <a:rPr lang="lt-LT" sz="2400" dirty="0" smtClean="0">
                <a:latin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248667100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angos forma">
  <a:themeElements>
    <a:clrScheme name="Bangos forma">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Bangos forma">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ngos forma">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Office 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6320</TotalTime>
  <Words>1213</Words>
  <Application>Microsoft Office PowerPoint</Application>
  <PresentationFormat>Demonstracija ekrane (4:3)</PresentationFormat>
  <Paragraphs>257</Paragraphs>
  <Slides>18</Slides>
  <Notes>2</Notes>
  <HiddenSlides>0</HiddenSlides>
  <MMClips>0</MMClips>
  <ScaleCrop>false</ScaleCrop>
  <HeadingPairs>
    <vt:vector size="4" baseType="variant">
      <vt:variant>
        <vt:lpstr>Tema</vt:lpstr>
      </vt:variant>
      <vt:variant>
        <vt:i4>1</vt:i4>
      </vt:variant>
      <vt:variant>
        <vt:lpstr>Skaidrių pavadinimai</vt:lpstr>
      </vt:variant>
      <vt:variant>
        <vt:i4>18</vt:i4>
      </vt:variant>
    </vt:vector>
  </HeadingPairs>
  <TitlesOfParts>
    <vt:vector size="19" baseType="lpstr">
      <vt:lpstr>Bangos forma</vt:lpstr>
      <vt:lpstr>                                                                                                   SEMINARAS:  „EUROPOS PAGALBOS LABIAUSIAI SKURSTANTIEMS ASMENIMS FONDO LĖŠOMIS FINANSUOJAMO IV-OJO PROJEKTO ĮGYVENDINIMAS“ </vt:lpstr>
      <vt:lpstr>Pokyčiai dėl stebėsenos rodiklių</vt:lpstr>
      <vt:lpstr>PowerPoint pristatymas</vt:lpstr>
      <vt:lpstr>PowerPoint pristatymas</vt:lpstr>
      <vt:lpstr>PowerPoint pristatymas</vt:lpstr>
      <vt:lpstr>PowerPoint pristatymas</vt:lpstr>
      <vt:lpstr>PowerPoint pristatymas</vt:lpstr>
      <vt:lpstr>PowerPoint pristatymas</vt:lpstr>
      <vt:lpstr>PowerPoint pristatymas</vt:lpstr>
      <vt:lpstr>PowerPoint pristatymas</vt:lpstr>
      <vt:lpstr>PowerPoint pristatymas</vt:lpstr>
      <vt:lpstr>PowerPoint pristatymas</vt:lpstr>
      <vt:lpstr>PowerPoint pristatymas</vt:lpstr>
      <vt:lpstr>PowerPoint pristatymas</vt:lpstr>
      <vt:lpstr>PowerPoint pristatymas</vt:lpstr>
      <vt:lpstr>PowerPoint pristatymas</vt:lpstr>
      <vt:lpstr>PowerPoint pristatymas</vt:lpstr>
      <vt:lpstr>PowerPoint pristatymas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Europos pagalbos  labiausiai skurstantiems asmenims fondas</dc:title>
  <dc:creator>Auksė Duksienė</dc:creator>
  <cp:lastModifiedBy>Auksė Duksienė</cp:lastModifiedBy>
  <cp:revision>460</cp:revision>
  <cp:lastPrinted>2015-12-01T11:21:29Z</cp:lastPrinted>
  <dcterms:created xsi:type="dcterms:W3CDTF">2013-10-03T05:46:12Z</dcterms:created>
  <dcterms:modified xsi:type="dcterms:W3CDTF">2017-04-18T09:00:14Z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_AdHocReviewCycleID">
    <vt:i4>-1550187755</vt:i4>
  </property>
  <property fmtid="{D5CDD505-2E9C-101B-9397-08002B2CF9AE}" pid="4" name="_EmailSubject">
    <vt:lpwstr>internetas Renginiai</vt:lpwstr>
  </property>
  <property fmtid="{D5CDD505-2E9C-101B-9397-08002B2CF9AE}" pid="5" name="_AuthorEmail">
    <vt:lpwstr>Aukse.Duksiene@socmin.lt</vt:lpwstr>
  </property>
  <property fmtid="{D5CDD505-2E9C-101B-9397-08002B2CF9AE}" pid="6" name="_AuthorEmailDisplayName">
    <vt:lpwstr>Auksė Duksienė</vt:lpwstr>
  </property>
</Properties>
</file>