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3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99CC00"/>
    <a:srgbClr val="FF6600"/>
    <a:srgbClr val="C60A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32" autoAdjust="0"/>
  </p:normalViewPr>
  <p:slideViewPr>
    <p:cSldViewPr snapToGrid="0"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7593A7-A654-4891-B430-7DD48746F0D2}" type="datetimeFigureOut">
              <a:rPr lang="lt-LT" smtClean="0"/>
              <a:t>2017.04.18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C866CA-5C32-4AA8-98BC-404CA2B7928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032581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t-LT" dirty="0"/>
              <a:t>http://design.freshmedia.lt/lt/skurdowww/titulinis/1390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C866CA-5C32-4AA8-98BC-404CA2B79286}" type="slidenum">
              <a:rPr lang="lt-LT" smtClean="0"/>
              <a:t>2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003670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" y="0"/>
            <a:ext cx="914215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691680" y="1628800"/>
            <a:ext cx="6480720" cy="1224136"/>
          </a:xfrm>
        </p:spPr>
        <p:txBody>
          <a:bodyPr anchor="t" anchorCtr="0">
            <a:normAutofit/>
          </a:bodyPr>
          <a:lstStyle>
            <a:lvl1pPr algn="l">
              <a:defRPr sz="36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err="1"/>
              <a:t>Pavadinimas_A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691680" y="3068960"/>
            <a:ext cx="6480720" cy="2952328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Pavadinimas_B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" y="0"/>
            <a:ext cx="914215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71600" y="548680"/>
            <a:ext cx="7200800" cy="792088"/>
          </a:xfrm>
        </p:spPr>
        <p:txBody>
          <a:bodyPr anchor="t" anchorCtr="0">
            <a:normAutofit/>
          </a:bodyPr>
          <a:lstStyle>
            <a:lvl1pPr algn="l">
              <a:defRPr sz="3300" b="0">
                <a:solidFill>
                  <a:srgbClr val="990033"/>
                </a:solidFill>
              </a:defRPr>
            </a:lvl1pPr>
          </a:lstStyle>
          <a:p>
            <a:r>
              <a:rPr lang="en-US" dirty="0" err="1"/>
              <a:t>Pavadinimas_A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1600" y="1556792"/>
            <a:ext cx="7200800" cy="818273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Tekstas_a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" y="0"/>
            <a:ext cx="9142156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971600" y="548680"/>
            <a:ext cx="7200800" cy="792088"/>
          </a:xfrm>
        </p:spPr>
        <p:txBody>
          <a:bodyPr anchor="t" anchorCtr="0">
            <a:normAutofit/>
          </a:bodyPr>
          <a:lstStyle>
            <a:lvl1pPr algn="l">
              <a:defRPr sz="3300" b="0">
                <a:solidFill>
                  <a:srgbClr val="0070C0"/>
                </a:solidFill>
              </a:defRPr>
            </a:lvl1pPr>
          </a:lstStyle>
          <a:p>
            <a:r>
              <a:rPr lang="en-US" dirty="0" err="1"/>
              <a:t>Pavadinimas_A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1600" y="1556792"/>
            <a:ext cx="7200800" cy="818273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Tekstas_a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25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" y="0"/>
            <a:ext cx="9142156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971600" y="548680"/>
            <a:ext cx="7200800" cy="792088"/>
          </a:xfrm>
        </p:spPr>
        <p:txBody>
          <a:bodyPr anchor="t" anchorCtr="0">
            <a:normAutofit/>
          </a:bodyPr>
          <a:lstStyle>
            <a:lvl1pPr algn="l">
              <a:defRPr sz="3300" b="0">
                <a:solidFill>
                  <a:srgbClr val="FF6600"/>
                </a:solidFill>
              </a:defRPr>
            </a:lvl1pPr>
          </a:lstStyle>
          <a:p>
            <a:r>
              <a:rPr lang="en-US" dirty="0" err="1"/>
              <a:t>Pavadinimas_A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1600" y="1556792"/>
            <a:ext cx="7200800" cy="818273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Tekstas_a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189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" y="0"/>
            <a:ext cx="9142156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971600" y="548680"/>
            <a:ext cx="7200800" cy="792088"/>
          </a:xfrm>
        </p:spPr>
        <p:txBody>
          <a:bodyPr anchor="t" anchorCtr="0">
            <a:normAutofit/>
          </a:bodyPr>
          <a:lstStyle>
            <a:lvl1pPr algn="l">
              <a:defRPr sz="3300" b="0">
                <a:solidFill>
                  <a:srgbClr val="99CC00"/>
                </a:solidFill>
              </a:defRPr>
            </a:lvl1pPr>
          </a:lstStyle>
          <a:p>
            <a:r>
              <a:rPr lang="en-US" dirty="0" err="1"/>
              <a:t>Pavadinimas_A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71600" y="1556792"/>
            <a:ext cx="7200800" cy="818273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Tekstas_a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17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" y="0"/>
            <a:ext cx="9142156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331640" y="2662552"/>
            <a:ext cx="6480720" cy="1224136"/>
          </a:xfrm>
        </p:spPr>
        <p:txBody>
          <a:bodyPr anchor="t" anchorCtr="0">
            <a:normAutofit/>
          </a:bodyPr>
          <a:lstStyle>
            <a:lvl1pPr algn="ctr">
              <a:defRPr sz="3600" b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A</a:t>
            </a:r>
            <a:r>
              <a:rPr lang="lt-LT" dirty="0"/>
              <a:t>ČIŪ UŽ DĖMESĮ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471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E9E60-6CCB-4EBF-B740-DA5DB168C914}" type="datetimeFigureOut">
              <a:rPr lang="en-US" smtClean="0"/>
              <a:pPr/>
              <a:t>4/18/2017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42790-0E8A-4B1C-B4D8-9F57B0AC97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lina.zapolskyte@esf.lt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7009" y="2746270"/>
            <a:ext cx="6483050" cy="1781920"/>
          </a:xfrm>
        </p:spPr>
        <p:txBody>
          <a:bodyPr>
            <a:normAutofit/>
          </a:bodyPr>
          <a:lstStyle/>
          <a:p>
            <a:pPr algn="ctr"/>
            <a:r>
              <a:rPr lang="lt-LT" sz="4800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Projekto interneto svetainė</a:t>
            </a:r>
            <a:br>
              <a:rPr lang="lt-LT" sz="4800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lt-LT" sz="4800" i="1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www.priimk.lt</a:t>
            </a:r>
            <a:br>
              <a:rPr lang="en-US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9575" y="5343243"/>
            <a:ext cx="3171825" cy="1488503"/>
          </a:xfrm>
        </p:spPr>
        <p:txBody>
          <a:bodyPr/>
          <a:lstStyle/>
          <a:p>
            <a:r>
              <a:rPr lang="lt-LT" sz="28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Viešųjų ryšių specialistė</a:t>
            </a:r>
          </a:p>
          <a:p>
            <a:r>
              <a:rPr lang="lt-LT" sz="28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Lina </a:t>
            </a:r>
            <a:r>
              <a:rPr lang="lt-LT" sz="2800" baseline="30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Zapolskytė</a:t>
            </a:r>
            <a:endParaRPr lang="lt-LT" sz="2800" baseline="30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4499" y="453430"/>
            <a:ext cx="7258001" cy="880070"/>
          </a:xfrm>
        </p:spPr>
        <p:txBody>
          <a:bodyPr>
            <a:normAutofit fontScale="90000"/>
          </a:bodyPr>
          <a:lstStyle/>
          <a:p>
            <a:r>
              <a:rPr lang="lt-LT" dirty="0"/>
              <a:t>Interneto svetainėje www.priimk.lt:</a:t>
            </a:r>
            <a:endParaRPr lang="en-US" dirty="0"/>
          </a:p>
        </p:txBody>
      </p:sp>
      <p:sp>
        <p:nvSpPr>
          <p:cNvPr id="10" name="Subtitle 4"/>
          <p:cNvSpPr>
            <a:spLocks noGrp="1"/>
          </p:cNvSpPr>
          <p:nvPr>
            <p:ph type="subTitle" idx="1"/>
          </p:nvPr>
        </p:nvSpPr>
        <p:spPr>
          <a:xfrm>
            <a:off x="1314498" y="1057276"/>
            <a:ext cx="6857901" cy="4114800"/>
          </a:xfrm>
        </p:spPr>
        <p:txBody>
          <a:bodyPr>
            <a:normAutofit lnSpcReduction="10000"/>
          </a:bodyPr>
          <a:lstStyle/>
          <a:p>
            <a:pPr algn="just"/>
            <a:r>
              <a:rPr lang="lt-LT" b="1" dirty="0"/>
              <a:t> </a:t>
            </a:r>
            <a:endParaRPr lang="lt-LT" dirty="0"/>
          </a:p>
          <a:p>
            <a:pPr lvl="0" algn="just"/>
            <a:r>
              <a:rPr lang="lt-LT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Aiškiai, paprastai ir suprantamai pateikiama aktuali informacija apie projektą tikslinei auditorijai – paramos gavėjams, projekto partneriams ir tiekėjams, visuomenei, žiniasklaidai;</a:t>
            </a:r>
          </a:p>
          <a:p>
            <a:pPr lvl="0" algn="just"/>
            <a:endParaRPr lang="lt-LT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 algn="just"/>
            <a:r>
              <a:rPr lang="lt-LT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Pristatomas projektas, jo nauda ir aktualijos;</a:t>
            </a:r>
          </a:p>
          <a:p>
            <a:pPr lvl="0" algn="just"/>
            <a:endParaRPr lang="lt-LT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 algn="just"/>
            <a:r>
              <a:rPr lang="lt-LT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Skelbiami aktualūs dokumentai, teisės aktai, maisto produktų dalinimo grafikai, dokumentų formos ir kt.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71" y="1535536"/>
            <a:ext cx="1196520" cy="8234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71" y="3072650"/>
            <a:ext cx="1154679" cy="8824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3" y="4114800"/>
            <a:ext cx="1239093" cy="91097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t-LT" dirty="0"/>
              <a:t>Interneto svetainės struktūra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27584" y="620792"/>
            <a:ext cx="45719" cy="46800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3424"/>
            <a:ext cx="9144000" cy="409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79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71600" y="1571626"/>
            <a:ext cx="7200800" cy="4114800"/>
          </a:xfrm>
        </p:spPr>
        <p:txBody>
          <a:bodyPr>
            <a:normAutofit/>
          </a:bodyPr>
          <a:lstStyle/>
          <a:p>
            <a:pPr marL="342900" indent="-342900" algn="just">
              <a:buFontTx/>
              <a:buChar char="-"/>
            </a:pPr>
            <a:r>
              <a:rPr lang="lt-LT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Informacija projekto partneriams </a:t>
            </a:r>
            <a:r>
              <a:rPr lang="lt-LT" dirty="0">
                <a:solidFill>
                  <a:schemeClr val="tx2">
                    <a:lumMod val="75000"/>
                    <a:lumOff val="25000"/>
                  </a:schemeClr>
                </a:solidFill>
              </a:rPr>
              <a:t>(aktualūs teisės aktai, formos, informacija apie produktų paketus ir kt.);</a:t>
            </a:r>
          </a:p>
          <a:p>
            <a:pPr marL="342900" indent="-342900" algn="just">
              <a:buFontTx/>
              <a:buChar char="-"/>
            </a:pPr>
            <a:r>
              <a:rPr lang="lt-LT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Informacija tiekėjams </a:t>
            </a:r>
            <a:r>
              <a:rPr lang="lt-LT" dirty="0">
                <a:solidFill>
                  <a:schemeClr val="tx2">
                    <a:lumMod val="75000"/>
                    <a:lumOff val="25000"/>
                  </a:schemeClr>
                </a:solidFill>
              </a:rPr>
              <a:t>(aktualūs teisės aktai, formos, informacija apie viešinimą, informacija apie viešuosius pirkimus ir kt.);</a:t>
            </a:r>
          </a:p>
          <a:p>
            <a:pPr marL="342900" indent="-342900" algn="just">
              <a:buFontTx/>
              <a:buChar char="-"/>
            </a:pPr>
            <a:r>
              <a:rPr lang="lt-LT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Informacija paramos gavėjams </a:t>
            </a:r>
            <a:r>
              <a:rPr lang="lt-LT" dirty="0">
                <a:solidFill>
                  <a:schemeClr val="tx2">
                    <a:lumMod val="75000"/>
                    <a:lumOff val="25000"/>
                  </a:schemeClr>
                </a:solidFill>
              </a:rPr>
              <a:t>(maisto produktų dalinimo grafikas, informacija apie paramos gavimo sąlygas ir tvarką, dalinimo vietas, nuorodos į partnerių puslapius);</a:t>
            </a:r>
          </a:p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971600" y="548680"/>
            <a:ext cx="7200800" cy="792088"/>
          </a:xfrm>
        </p:spPr>
        <p:txBody>
          <a:bodyPr/>
          <a:lstStyle/>
          <a:p>
            <a:r>
              <a:rPr lang="lt-LT" dirty="0"/>
              <a:t>Interneto svetainės struktūra</a:t>
            </a:r>
          </a:p>
        </p:txBody>
      </p:sp>
    </p:spTree>
    <p:extLst>
      <p:ext uri="{BB962C8B-B14F-4D97-AF65-F5344CB8AC3E}">
        <p14:creationId xmlns:p14="http://schemas.microsoft.com/office/powerpoint/2010/main" val="2347921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t-LT" dirty="0"/>
              <a:t>Interneto svetainės struktūra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1556792"/>
            <a:ext cx="7200800" cy="3243808"/>
          </a:xfrm>
        </p:spPr>
        <p:txBody>
          <a:bodyPr>
            <a:normAutofit fontScale="92500" lnSpcReduction="10000"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t-LT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Maisto produktų dalinimo grafikas;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t-LT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Projekto naujienos;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t-LT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Statistika, įdomūs faktai</a:t>
            </a:r>
            <a:r>
              <a:rPr lang="lt-LT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(kiek gyventojų gavo paramą, kiek tonų maisto produktų išdalinta ir pan.);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t-LT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Informacija apie projektą, projekto vykdytoją, tiekėjus, partnerius;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t-LT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Informacija anglų kalba;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t-LT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Kontaktiniai asmenys, susisiekimo forma;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lt-LT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Dažniausiai užduodami klausimai.</a:t>
            </a:r>
          </a:p>
        </p:txBody>
      </p:sp>
    </p:spTree>
    <p:extLst>
      <p:ext uri="{BB962C8B-B14F-4D97-AF65-F5344CB8AC3E}">
        <p14:creationId xmlns:p14="http://schemas.microsoft.com/office/powerpoint/2010/main" val="726914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lt-LT" dirty="0"/>
              <a:t>Kreipkitės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76350" y="2737892"/>
            <a:ext cx="7200800" cy="818273"/>
          </a:xfrm>
        </p:spPr>
        <p:txBody>
          <a:bodyPr>
            <a:normAutofit fontScale="77500" lnSpcReduction="20000"/>
          </a:bodyPr>
          <a:lstStyle/>
          <a:p>
            <a:r>
              <a:rPr lang="lt-LT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Viešųjų ryšių specialistė Lina </a:t>
            </a:r>
            <a:r>
              <a:rPr lang="lt-LT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Zapolskytė</a:t>
            </a:r>
            <a:endParaRPr lang="lt-LT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lt-LT" i="1" dirty="0" err="1">
                <a:solidFill>
                  <a:schemeClr val="tx1">
                    <a:lumMod val="85000"/>
                    <a:lumOff val="15000"/>
                  </a:schemeClr>
                </a:solidFill>
                <a:hlinkClick r:id="rId2"/>
              </a:rPr>
              <a:t>lina.zapolskyte@esf.lt</a:t>
            </a:r>
            <a:endParaRPr lang="lt-LT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lt-LT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Tel. (8 5) 241 3184</a:t>
            </a:r>
            <a:endParaRPr lang="lt-LT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600922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970" y="4867227"/>
            <a:ext cx="4182059" cy="68589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33625" y="2867025"/>
            <a:ext cx="46730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t-LT" sz="4400" dirty="0"/>
              <a:t>Ačiū už dėmesį</a:t>
            </a:r>
            <a:r>
              <a:rPr lang="en-US" sz="4400" dirty="0"/>
              <a:t>!</a:t>
            </a:r>
            <a:endParaRPr lang="lt-LT" sz="4400" dirty="0"/>
          </a:p>
        </p:txBody>
      </p:sp>
    </p:spTree>
    <p:extLst>
      <p:ext uri="{BB962C8B-B14F-4D97-AF65-F5344CB8AC3E}">
        <p14:creationId xmlns:p14="http://schemas.microsoft.com/office/powerpoint/2010/main" val="674958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422</TotalTime>
  <Words>179</Words>
  <Application>Microsoft Office PowerPoint</Application>
  <PresentationFormat>On-screen Show (4:3)</PresentationFormat>
  <Paragraphs>30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Verdana</vt:lpstr>
      <vt:lpstr>Office Theme</vt:lpstr>
      <vt:lpstr>Projekto interneto svetainė www.priimk.lt </vt:lpstr>
      <vt:lpstr>Interneto svetainėje www.priimk.lt:</vt:lpstr>
      <vt:lpstr>Interneto svetainės struktūra</vt:lpstr>
      <vt:lpstr>Interneto svetainės struktūra</vt:lpstr>
      <vt:lpstr>Interneto svetainės struktūra</vt:lpstr>
      <vt:lpstr>Kreipkitės</vt:lpstr>
      <vt:lpstr>PowerPoint Presentation</vt:lpstr>
    </vt:vector>
  </TitlesOfParts>
  <Company>ad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vytas</dc:creator>
  <cp:lastModifiedBy>Lina Zapolskytė</cp:lastModifiedBy>
  <cp:revision>45</cp:revision>
  <dcterms:created xsi:type="dcterms:W3CDTF">2012-05-24T12:15:02Z</dcterms:created>
  <dcterms:modified xsi:type="dcterms:W3CDTF">2017-04-18T10:24:56Z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-219950957</vt:i4>
  </property>
  <property fmtid="{D5CDD505-2E9C-101B-9397-08002B2CF9AE}" pid="3" name="_NewReviewCycle">
    <vt:lpwstr/>
  </property>
  <property fmtid="{D5CDD505-2E9C-101B-9397-08002B2CF9AE}" pid="4" name="_EmailSubject">
    <vt:lpwstr>internetas Renginiai</vt:lpwstr>
  </property>
  <property fmtid="{D5CDD505-2E9C-101B-9397-08002B2CF9AE}" pid="5" name="_AuthorEmail">
    <vt:lpwstr>Aukse.Duksiene@socmin.lt</vt:lpwstr>
  </property>
  <property fmtid="{D5CDD505-2E9C-101B-9397-08002B2CF9AE}" pid="6" name="_AuthorEmailDisplayName">
    <vt:lpwstr>Auksė Duksienė</vt:lpwstr>
  </property>
</Properties>
</file>